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16000" y="625805"/>
            <a:ext cx="12890439" cy="16405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100" b="1" i="0">
                <a:solidFill>
                  <a:srgbClr val="0AB5BC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5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100" b="1" i="0">
                <a:solidFill>
                  <a:srgbClr val="0AB5BC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35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100" b="1" i="0">
                <a:solidFill>
                  <a:srgbClr val="0AB5BC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100" b="1" i="0">
                <a:solidFill>
                  <a:srgbClr val="0AB5BC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9601200" cy="10287000"/>
          </a:xfrm>
          <a:custGeom>
            <a:avLst/>
            <a:gdLst/>
            <a:ahLst/>
            <a:cxnLst/>
            <a:rect l="l" t="t" r="r" b="b"/>
            <a:pathLst>
              <a:path w="9601200" h="10287000">
                <a:moveTo>
                  <a:pt x="7663317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6300743" y="0"/>
                </a:lnTo>
                <a:lnTo>
                  <a:pt x="6305452" y="2642"/>
                </a:lnTo>
                <a:lnTo>
                  <a:pt x="6351603" y="29036"/>
                </a:lnTo>
                <a:lnTo>
                  <a:pt x="6397539" y="55809"/>
                </a:lnTo>
                <a:lnTo>
                  <a:pt x="6443261" y="82960"/>
                </a:lnTo>
                <a:lnTo>
                  <a:pt x="6488760" y="110485"/>
                </a:lnTo>
                <a:lnTo>
                  <a:pt x="6534027" y="138377"/>
                </a:lnTo>
                <a:lnTo>
                  <a:pt x="6579060" y="166636"/>
                </a:lnTo>
                <a:lnTo>
                  <a:pt x="6623861" y="195263"/>
                </a:lnTo>
                <a:lnTo>
                  <a:pt x="6668428" y="224258"/>
                </a:lnTo>
                <a:lnTo>
                  <a:pt x="6712763" y="253620"/>
                </a:lnTo>
                <a:lnTo>
                  <a:pt x="6756857" y="283344"/>
                </a:lnTo>
                <a:lnTo>
                  <a:pt x="6800700" y="313424"/>
                </a:lnTo>
                <a:lnTo>
                  <a:pt x="6844292" y="343859"/>
                </a:lnTo>
                <a:lnTo>
                  <a:pt x="6887634" y="374650"/>
                </a:lnTo>
                <a:lnTo>
                  <a:pt x="6930725" y="405796"/>
                </a:lnTo>
                <a:lnTo>
                  <a:pt x="6973566" y="437298"/>
                </a:lnTo>
                <a:lnTo>
                  <a:pt x="7016148" y="469150"/>
                </a:lnTo>
                <a:lnTo>
                  <a:pt x="7058462" y="501345"/>
                </a:lnTo>
                <a:lnTo>
                  <a:pt x="7100509" y="533882"/>
                </a:lnTo>
                <a:lnTo>
                  <a:pt x="7142288" y="566762"/>
                </a:lnTo>
                <a:lnTo>
                  <a:pt x="7183799" y="599986"/>
                </a:lnTo>
                <a:lnTo>
                  <a:pt x="7225043" y="633552"/>
                </a:lnTo>
                <a:lnTo>
                  <a:pt x="7266010" y="667455"/>
                </a:lnTo>
                <a:lnTo>
                  <a:pt x="7306694" y="701687"/>
                </a:lnTo>
                <a:lnTo>
                  <a:pt x="7347093" y="736248"/>
                </a:lnTo>
                <a:lnTo>
                  <a:pt x="7387208" y="771139"/>
                </a:lnTo>
                <a:lnTo>
                  <a:pt x="7427039" y="806359"/>
                </a:lnTo>
                <a:lnTo>
                  <a:pt x="7466586" y="841909"/>
                </a:lnTo>
                <a:lnTo>
                  <a:pt x="7505840" y="877781"/>
                </a:lnTo>
                <a:lnTo>
                  <a:pt x="7544795" y="913968"/>
                </a:lnTo>
                <a:lnTo>
                  <a:pt x="7583449" y="950470"/>
                </a:lnTo>
                <a:lnTo>
                  <a:pt x="7621804" y="987287"/>
                </a:lnTo>
                <a:lnTo>
                  <a:pt x="7659859" y="1024419"/>
                </a:lnTo>
                <a:lnTo>
                  <a:pt x="7697614" y="1061867"/>
                </a:lnTo>
                <a:lnTo>
                  <a:pt x="7735062" y="1099622"/>
                </a:lnTo>
                <a:lnTo>
                  <a:pt x="7772194" y="1137677"/>
                </a:lnTo>
                <a:lnTo>
                  <a:pt x="7809011" y="1176031"/>
                </a:lnTo>
                <a:lnTo>
                  <a:pt x="7845513" y="1214686"/>
                </a:lnTo>
                <a:lnTo>
                  <a:pt x="7881699" y="1253641"/>
                </a:lnTo>
                <a:lnTo>
                  <a:pt x="7917571" y="1292896"/>
                </a:lnTo>
                <a:lnTo>
                  <a:pt x="7953121" y="1332443"/>
                </a:lnTo>
                <a:lnTo>
                  <a:pt x="7988341" y="1372274"/>
                </a:lnTo>
                <a:lnTo>
                  <a:pt x="8023232" y="1412389"/>
                </a:lnTo>
                <a:lnTo>
                  <a:pt x="8057794" y="1452788"/>
                </a:lnTo>
                <a:lnTo>
                  <a:pt x="8092026" y="1493472"/>
                </a:lnTo>
                <a:lnTo>
                  <a:pt x="8125929" y="1534439"/>
                </a:lnTo>
                <a:lnTo>
                  <a:pt x="8159495" y="1575683"/>
                </a:lnTo>
                <a:lnTo>
                  <a:pt x="8192718" y="1617194"/>
                </a:lnTo>
                <a:lnTo>
                  <a:pt x="8225598" y="1658973"/>
                </a:lnTo>
                <a:lnTo>
                  <a:pt x="8258136" y="1701019"/>
                </a:lnTo>
                <a:lnTo>
                  <a:pt x="8290330" y="1743333"/>
                </a:lnTo>
                <a:lnTo>
                  <a:pt x="8322181" y="1785915"/>
                </a:lnTo>
                <a:lnTo>
                  <a:pt x="8353684" y="1828756"/>
                </a:lnTo>
                <a:lnTo>
                  <a:pt x="8384831" y="1871847"/>
                </a:lnTo>
                <a:lnTo>
                  <a:pt x="8415621" y="1915189"/>
                </a:lnTo>
                <a:lnTo>
                  <a:pt x="8446057" y="1958781"/>
                </a:lnTo>
                <a:lnTo>
                  <a:pt x="8476136" y="2002624"/>
                </a:lnTo>
                <a:lnTo>
                  <a:pt x="8505860" y="2046718"/>
                </a:lnTo>
                <a:lnTo>
                  <a:pt x="8535222" y="2091053"/>
                </a:lnTo>
                <a:lnTo>
                  <a:pt x="8564217" y="2135621"/>
                </a:lnTo>
                <a:lnTo>
                  <a:pt x="8592844" y="2180421"/>
                </a:lnTo>
                <a:lnTo>
                  <a:pt x="8621104" y="2225454"/>
                </a:lnTo>
                <a:lnTo>
                  <a:pt x="8648996" y="2270720"/>
                </a:lnTo>
                <a:lnTo>
                  <a:pt x="8676521" y="2316219"/>
                </a:lnTo>
                <a:lnTo>
                  <a:pt x="8703672" y="2361942"/>
                </a:lnTo>
                <a:lnTo>
                  <a:pt x="8730444" y="2407879"/>
                </a:lnTo>
                <a:lnTo>
                  <a:pt x="8756839" y="2454030"/>
                </a:lnTo>
                <a:lnTo>
                  <a:pt x="8782855" y="2500395"/>
                </a:lnTo>
                <a:lnTo>
                  <a:pt x="8808492" y="2546976"/>
                </a:lnTo>
                <a:lnTo>
                  <a:pt x="8833752" y="2593770"/>
                </a:lnTo>
                <a:lnTo>
                  <a:pt x="8858627" y="2640769"/>
                </a:lnTo>
                <a:lnTo>
                  <a:pt x="8883113" y="2687965"/>
                </a:lnTo>
                <a:lnTo>
                  <a:pt x="8907211" y="2735355"/>
                </a:lnTo>
                <a:lnTo>
                  <a:pt x="8930920" y="2782942"/>
                </a:lnTo>
                <a:lnTo>
                  <a:pt x="8954241" y="2830723"/>
                </a:lnTo>
                <a:lnTo>
                  <a:pt x="8977173" y="2878701"/>
                </a:lnTo>
                <a:lnTo>
                  <a:pt x="8999712" y="2926865"/>
                </a:lnTo>
                <a:lnTo>
                  <a:pt x="9021853" y="2975204"/>
                </a:lnTo>
                <a:lnTo>
                  <a:pt x="9043597" y="3023721"/>
                </a:lnTo>
                <a:lnTo>
                  <a:pt x="9064943" y="3072413"/>
                </a:lnTo>
                <a:lnTo>
                  <a:pt x="9085891" y="3121282"/>
                </a:lnTo>
                <a:lnTo>
                  <a:pt x="9106442" y="3170326"/>
                </a:lnTo>
                <a:lnTo>
                  <a:pt x="9126590" y="3219538"/>
                </a:lnTo>
                <a:lnTo>
                  <a:pt x="9146333" y="3268906"/>
                </a:lnTo>
                <a:lnTo>
                  <a:pt x="9165670" y="3318430"/>
                </a:lnTo>
                <a:lnTo>
                  <a:pt x="9184601" y="3368111"/>
                </a:lnTo>
                <a:lnTo>
                  <a:pt x="9203126" y="3417949"/>
                </a:lnTo>
                <a:lnTo>
                  <a:pt x="9221245" y="3467943"/>
                </a:lnTo>
                <a:lnTo>
                  <a:pt x="9238955" y="3518084"/>
                </a:lnTo>
                <a:lnTo>
                  <a:pt x="9256252" y="3568362"/>
                </a:lnTo>
                <a:lnTo>
                  <a:pt x="9273135" y="3618776"/>
                </a:lnTo>
                <a:lnTo>
                  <a:pt x="9289606" y="3669326"/>
                </a:lnTo>
                <a:lnTo>
                  <a:pt x="9305663" y="3720013"/>
                </a:lnTo>
                <a:lnTo>
                  <a:pt x="9321308" y="3770836"/>
                </a:lnTo>
                <a:lnTo>
                  <a:pt x="9336536" y="3821785"/>
                </a:lnTo>
                <a:lnTo>
                  <a:pt x="9351344" y="3872850"/>
                </a:lnTo>
                <a:lnTo>
                  <a:pt x="9365734" y="3924032"/>
                </a:lnTo>
                <a:lnTo>
                  <a:pt x="9379704" y="3975329"/>
                </a:lnTo>
                <a:lnTo>
                  <a:pt x="9393255" y="4026743"/>
                </a:lnTo>
                <a:lnTo>
                  <a:pt x="9406386" y="4078272"/>
                </a:lnTo>
                <a:lnTo>
                  <a:pt x="9419096" y="4129907"/>
                </a:lnTo>
                <a:lnTo>
                  <a:pt x="9431382" y="4181638"/>
                </a:lnTo>
                <a:lnTo>
                  <a:pt x="9443242" y="4233464"/>
                </a:lnTo>
                <a:lnTo>
                  <a:pt x="9454679" y="4285385"/>
                </a:lnTo>
                <a:lnTo>
                  <a:pt x="9465691" y="4337401"/>
                </a:lnTo>
                <a:lnTo>
                  <a:pt x="9476278" y="4389513"/>
                </a:lnTo>
                <a:lnTo>
                  <a:pt x="9486439" y="4441710"/>
                </a:lnTo>
                <a:lnTo>
                  <a:pt x="9496171" y="4493981"/>
                </a:lnTo>
                <a:lnTo>
                  <a:pt x="9505475" y="4546326"/>
                </a:lnTo>
                <a:lnTo>
                  <a:pt x="9514350" y="4598746"/>
                </a:lnTo>
                <a:lnTo>
                  <a:pt x="9522796" y="4651240"/>
                </a:lnTo>
                <a:lnTo>
                  <a:pt x="9530814" y="4703809"/>
                </a:lnTo>
                <a:lnTo>
                  <a:pt x="9538402" y="4756441"/>
                </a:lnTo>
                <a:lnTo>
                  <a:pt x="9545558" y="4809127"/>
                </a:lnTo>
                <a:lnTo>
                  <a:pt x="9552281" y="4861866"/>
                </a:lnTo>
                <a:lnTo>
                  <a:pt x="9558574" y="4914658"/>
                </a:lnTo>
                <a:lnTo>
                  <a:pt x="9564434" y="4967503"/>
                </a:lnTo>
                <a:lnTo>
                  <a:pt x="9569863" y="5020402"/>
                </a:lnTo>
                <a:lnTo>
                  <a:pt x="9574858" y="5073343"/>
                </a:lnTo>
                <a:lnTo>
                  <a:pt x="9579420" y="5126316"/>
                </a:lnTo>
                <a:lnTo>
                  <a:pt x="9583548" y="5179322"/>
                </a:lnTo>
                <a:lnTo>
                  <a:pt x="9587242" y="5232359"/>
                </a:lnTo>
                <a:lnTo>
                  <a:pt x="9590503" y="5285428"/>
                </a:lnTo>
                <a:lnTo>
                  <a:pt x="9593329" y="5338529"/>
                </a:lnTo>
                <a:lnTo>
                  <a:pt x="9595721" y="5391652"/>
                </a:lnTo>
                <a:lnTo>
                  <a:pt x="9597678" y="5444785"/>
                </a:lnTo>
                <a:lnTo>
                  <a:pt x="9599200" y="5497929"/>
                </a:lnTo>
                <a:lnTo>
                  <a:pt x="9600288" y="5551084"/>
                </a:lnTo>
                <a:lnTo>
                  <a:pt x="9600940" y="5604249"/>
                </a:lnTo>
                <a:lnTo>
                  <a:pt x="9601199" y="5657425"/>
                </a:lnTo>
                <a:lnTo>
                  <a:pt x="9600940" y="5710601"/>
                </a:lnTo>
                <a:lnTo>
                  <a:pt x="9600288" y="5763766"/>
                </a:lnTo>
                <a:lnTo>
                  <a:pt x="9599200" y="5816921"/>
                </a:lnTo>
                <a:lnTo>
                  <a:pt x="9597678" y="5870065"/>
                </a:lnTo>
                <a:lnTo>
                  <a:pt x="9595721" y="5923198"/>
                </a:lnTo>
                <a:lnTo>
                  <a:pt x="9593328" y="5976321"/>
                </a:lnTo>
                <a:lnTo>
                  <a:pt x="9590502" y="6029422"/>
                </a:lnTo>
                <a:lnTo>
                  <a:pt x="9587242" y="6082491"/>
                </a:lnTo>
                <a:lnTo>
                  <a:pt x="9583548" y="6135529"/>
                </a:lnTo>
                <a:lnTo>
                  <a:pt x="9579420" y="6188534"/>
                </a:lnTo>
                <a:lnTo>
                  <a:pt x="9574858" y="6241507"/>
                </a:lnTo>
                <a:lnTo>
                  <a:pt x="9569863" y="6294448"/>
                </a:lnTo>
                <a:lnTo>
                  <a:pt x="9564434" y="6347347"/>
                </a:lnTo>
                <a:lnTo>
                  <a:pt x="9558574" y="6400192"/>
                </a:lnTo>
                <a:lnTo>
                  <a:pt x="9552281" y="6452984"/>
                </a:lnTo>
                <a:lnTo>
                  <a:pt x="9545557" y="6505723"/>
                </a:lnTo>
                <a:lnTo>
                  <a:pt x="9538401" y="6558408"/>
                </a:lnTo>
                <a:lnTo>
                  <a:pt x="9530814" y="6611041"/>
                </a:lnTo>
                <a:lnTo>
                  <a:pt x="9522796" y="6663609"/>
                </a:lnTo>
                <a:lnTo>
                  <a:pt x="9514349" y="6716103"/>
                </a:lnTo>
                <a:lnTo>
                  <a:pt x="9505474" y="6768523"/>
                </a:lnTo>
                <a:lnTo>
                  <a:pt x="9496171" y="6820868"/>
                </a:lnTo>
                <a:lnTo>
                  <a:pt x="9486438" y="6873139"/>
                </a:lnTo>
                <a:lnTo>
                  <a:pt x="9476277" y="6925336"/>
                </a:lnTo>
                <a:lnTo>
                  <a:pt x="9465690" y="6977448"/>
                </a:lnTo>
                <a:lnTo>
                  <a:pt x="9454678" y="7029464"/>
                </a:lnTo>
                <a:lnTo>
                  <a:pt x="9443242" y="7081385"/>
                </a:lnTo>
                <a:lnTo>
                  <a:pt x="9431381" y="7133211"/>
                </a:lnTo>
                <a:lnTo>
                  <a:pt x="9419095" y="7184941"/>
                </a:lnTo>
                <a:lnTo>
                  <a:pt x="9406386" y="7236577"/>
                </a:lnTo>
                <a:lnTo>
                  <a:pt x="9393254" y="7288106"/>
                </a:lnTo>
                <a:lnTo>
                  <a:pt x="9379704" y="7339520"/>
                </a:lnTo>
                <a:lnTo>
                  <a:pt x="9365733" y="7390817"/>
                </a:lnTo>
                <a:lnTo>
                  <a:pt x="9351344" y="7441998"/>
                </a:lnTo>
                <a:lnTo>
                  <a:pt x="9336535" y="7493064"/>
                </a:lnTo>
                <a:lnTo>
                  <a:pt x="9321306" y="7544013"/>
                </a:lnTo>
                <a:lnTo>
                  <a:pt x="9305662" y="7594836"/>
                </a:lnTo>
                <a:lnTo>
                  <a:pt x="9289605" y="7645523"/>
                </a:lnTo>
                <a:lnTo>
                  <a:pt x="9273134" y="7696073"/>
                </a:lnTo>
                <a:lnTo>
                  <a:pt x="9256251" y="7746487"/>
                </a:lnTo>
                <a:lnTo>
                  <a:pt x="9238954" y="7796764"/>
                </a:lnTo>
                <a:lnTo>
                  <a:pt x="9221244" y="7846905"/>
                </a:lnTo>
                <a:lnTo>
                  <a:pt x="9203125" y="7896899"/>
                </a:lnTo>
                <a:lnTo>
                  <a:pt x="9184600" y="7946737"/>
                </a:lnTo>
                <a:lnTo>
                  <a:pt x="9165669" y="7996418"/>
                </a:lnTo>
                <a:lnTo>
                  <a:pt x="9146332" y="8045943"/>
                </a:lnTo>
                <a:lnTo>
                  <a:pt x="9126589" y="8095311"/>
                </a:lnTo>
                <a:lnTo>
                  <a:pt x="9106441" y="8144522"/>
                </a:lnTo>
                <a:lnTo>
                  <a:pt x="9085890" y="8193567"/>
                </a:lnTo>
                <a:lnTo>
                  <a:pt x="9064942" y="8242436"/>
                </a:lnTo>
                <a:lnTo>
                  <a:pt x="9043596" y="8291128"/>
                </a:lnTo>
                <a:lnTo>
                  <a:pt x="9021852" y="8339644"/>
                </a:lnTo>
                <a:lnTo>
                  <a:pt x="8999711" y="8387983"/>
                </a:lnTo>
                <a:lnTo>
                  <a:pt x="8977172" y="8436147"/>
                </a:lnTo>
                <a:lnTo>
                  <a:pt x="8954240" y="8484125"/>
                </a:lnTo>
                <a:lnTo>
                  <a:pt x="8930919" y="8531907"/>
                </a:lnTo>
                <a:lnTo>
                  <a:pt x="8907210" y="8579493"/>
                </a:lnTo>
                <a:lnTo>
                  <a:pt x="8883112" y="8626884"/>
                </a:lnTo>
                <a:lnTo>
                  <a:pt x="8858626" y="8674080"/>
                </a:lnTo>
                <a:lnTo>
                  <a:pt x="8833751" y="8721080"/>
                </a:lnTo>
                <a:lnTo>
                  <a:pt x="8808492" y="8767874"/>
                </a:lnTo>
                <a:lnTo>
                  <a:pt x="8782854" y="8814454"/>
                </a:lnTo>
                <a:lnTo>
                  <a:pt x="8756838" y="8860820"/>
                </a:lnTo>
                <a:lnTo>
                  <a:pt x="8730443" y="8906971"/>
                </a:lnTo>
                <a:lnTo>
                  <a:pt x="8703670" y="8952907"/>
                </a:lnTo>
                <a:lnTo>
                  <a:pt x="8676519" y="8998629"/>
                </a:lnTo>
                <a:lnTo>
                  <a:pt x="8648994" y="9044128"/>
                </a:lnTo>
                <a:lnTo>
                  <a:pt x="8621102" y="9089394"/>
                </a:lnTo>
                <a:lnTo>
                  <a:pt x="8592843" y="9134428"/>
                </a:lnTo>
                <a:lnTo>
                  <a:pt x="8564216" y="9179228"/>
                </a:lnTo>
                <a:lnTo>
                  <a:pt x="8535222" y="9223796"/>
                </a:lnTo>
                <a:lnTo>
                  <a:pt x="8505860" y="9268131"/>
                </a:lnTo>
                <a:lnTo>
                  <a:pt x="8476136" y="9312224"/>
                </a:lnTo>
                <a:lnTo>
                  <a:pt x="8446056" y="9356067"/>
                </a:lnTo>
                <a:lnTo>
                  <a:pt x="8415621" y="9399660"/>
                </a:lnTo>
                <a:lnTo>
                  <a:pt x="8384830" y="9443002"/>
                </a:lnTo>
                <a:lnTo>
                  <a:pt x="8353684" y="9486093"/>
                </a:lnTo>
                <a:lnTo>
                  <a:pt x="8322181" y="9528933"/>
                </a:lnTo>
                <a:lnTo>
                  <a:pt x="8290330" y="9571515"/>
                </a:lnTo>
                <a:lnTo>
                  <a:pt x="8258136" y="9613830"/>
                </a:lnTo>
                <a:lnTo>
                  <a:pt x="8225598" y="9655877"/>
                </a:lnTo>
                <a:lnTo>
                  <a:pt x="8192718" y="9697656"/>
                </a:lnTo>
                <a:lnTo>
                  <a:pt x="8159495" y="9739167"/>
                </a:lnTo>
                <a:lnTo>
                  <a:pt x="8125929" y="9780410"/>
                </a:lnTo>
                <a:lnTo>
                  <a:pt x="8092026" y="9821378"/>
                </a:lnTo>
                <a:lnTo>
                  <a:pt x="8057794" y="9862061"/>
                </a:lnTo>
                <a:lnTo>
                  <a:pt x="8023232" y="9902461"/>
                </a:lnTo>
                <a:lnTo>
                  <a:pt x="7988341" y="9942576"/>
                </a:lnTo>
                <a:lnTo>
                  <a:pt x="7953121" y="9982407"/>
                </a:lnTo>
                <a:lnTo>
                  <a:pt x="7917571" y="10021954"/>
                </a:lnTo>
                <a:lnTo>
                  <a:pt x="7881699" y="10061208"/>
                </a:lnTo>
                <a:lnTo>
                  <a:pt x="7845513" y="10100162"/>
                </a:lnTo>
                <a:lnTo>
                  <a:pt x="7809011" y="10138817"/>
                </a:lnTo>
                <a:lnTo>
                  <a:pt x="7772194" y="10177172"/>
                </a:lnTo>
                <a:lnTo>
                  <a:pt x="7735062" y="10215227"/>
                </a:lnTo>
                <a:lnTo>
                  <a:pt x="7697614" y="10252982"/>
                </a:lnTo>
                <a:lnTo>
                  <a:pt x="7663317" y="102869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-22224"/>
            <a:ext cx="9216418" cy="43367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100" b="1" i="0">
                <a:solidFill>
                  <a:srgbClr val="0AB5BC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58502" y="2416299"/>
            <a:ext cx="12005310" cy="3184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5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4010088"/>
            <a:ext cx="6796405" cy="1249060"/>
          </a:xfrm>
          <a:prstGeom prst="rect">
            <a:avLst/>
          </a:prstGeom>
        </p:spPr>
        <p:txBody>
          <a:bodyPr vert="horz" wrap="square" lIns="0" tIns="220980" rIns="0" bIns="0" rtlCol="0">
            <a:spAutoFit/>
          </a:bodyPr>
          <a:lstStyle/>
          <a:p>
            <a:pPr marL="12700" marR="5080">
              <a:lnSpc>
                <a:spcPts val="7950"/>
              </a:lnSpc>
              <a:spcBef>
                <a:spcPts val="1740"/>
              </a:spcBef>
            </a:pPr>
            <a:r>
              <a:rPr lang="en-US" sz="8000" b="1" spc="-605" dirty="0" err="1">
                <a:latin typeface="Tahoma"/>
                <a:cs typeface="Tahoma"/>
              </a:rPr>
              <a:t>KasiMath</a:t>
            </a:r>
            <a:endParaRPr sz="8000" dirty="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16557" y="9572821"/>
            <a:ext cx="2794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434" dirty="0">
                <a:solidFill>
                  <a:srgbClr val="8F113D"/>
                </a:solidFill>
                <a:latin typeface="Tahoma"/>
                <a:cs typeface="Tahoma"/>
              </a:rPr>
              <a:t>01</a:t>
            </a:r>
            <a:endParaRPr sz="2200">
              <a:latin typeface="Tahoma"/>
              <a:cs typeface="Tahom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3663" y="143884"/>
            <a:ext cx="1838324" cy="183832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9143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10286999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563210" y="5363165"/>
            <a:ext cx="2138045" cy="427990"/>
          </a:xfrm>
          <a:custGeom>
            <a:avLst/>
            <a:gdLst/>
            <a:ahLst/>
            <a:cxnLst/>
            <a:rect l="l" t="t" r="r" b="b"/>
            <a:pathLst>
              <a:path w="2138045" h="427989">
                <a:moveTo>
                  <a:pt x="1924239" y="427608"/>
                </a:moveTo>
                <a:lnTo>
                  <a:pt x="213804" y="427608"/>
                </a:lnTo>
                <a:lnTo>
                  <a:pt x="164766" y="421964"/>
                </a:lnTo>
                <a:lnTo>
                  <a:pt x="119758" y="405885"/>
                </a:lnTo>
                <a:lnTo>
                  <a:pt x="80061" y="380652"/>
                </a:lnTo>
                <a:lnTo>
                  <a:pt x="46955" y="347547"/>
                </a:lnTo>
                <a:lnTo>
                  <a:pt x="21723" y="307850"/>
                </a:lnTo>
                <a:lnTo>
                  <a:pt x="5644" y="262842"/>
                </a:lnTo>
                <a:lnTo>
                  <a:pt x="0" y="213804"/>
                </a:lnTo>
                <a:lnTo>
                  <a:pt x="5644" y="164766"/>
                </a:lnTo>
                <a:lnTo>
                  <a:pt x="21723" y="119758"/>
                </a:lnTo>
                <a:lnTo>
                  <a:pt x="46955" y="80061"/>
                </a:lnTo>
                <a:lnTo>
                  <a:pt x="80061" y="46955"/>
                </a:lnTo>
                <a:lnTo>
                  <a:pt x="119758" y="21723"/>
                </a:lnTo>
                <a:lnTo>
                  <a:pt x="164766" y="5644"/>
                </a:lnTo>
                <a:lnTo>
                  <a:pt x="213804" y="0"/>
                </a:lnTo>
                <a:lnTo>
                  <a:pt x="1924239" y="0"/>
                </a:lnTo>
                <a:lnTo>
                  <a:pt x="1973277" y="5644"/>
                </a:lnTo>
                <a:lnTo>
                  <a:pt x="2018285" y="21723"/>
                </a:lnTo>
                <a:lnTo>
                  <a:pt x="2057982" y="46955"/>
                </a:lnTo>
                <a:lnTo>
                  <a:pt x="2091088" y="80061"/>
                </a:lnTo>
                <a:lnTo>
                  <a:pt x="2116320" y="119758"/>
                </a:lnTo>
                <a:lnTo>
                  <a:pt x="2132399" y="164766"/>
                </a:lnTo>
                <a:lnTo>
                  <a:pt x="2138044" y="213804"/>
                </a:lnTo>
                <a:lnTo>
                  <a:pt x="2132399" y="262842"/>
                </a:lnTo>
                <a:lnTo>
                  <a:pt x="2116320" y="307850"/>
                </a:lnTo>
                <a:lnTo>
                  <a:pt x="2091088" y="347547"/>
                </a:lnTo>
                <a:lnTo>
                  <a:pt x="2057982" y="380652"/>
                </a:lnTo>
                <a:lnTo>
                  <a:pt x="2018285" y="405885"/>
                </a:lnTo>
                <a:lnTo>
                  <a:pt x="1973277" y="421964"/>
                </a:lnTo>
                <a:lnTo>
                  <a:pt x="1924239" y="427608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204624" y="6111480"/>
            <a:ext cx="855344" cy="2138045"/>
          </a:xfrm>
          <a:custGeom>
            <a:avLst/>
            <a:gdLst/>
            <a:ahLst/>
            <a:cxnLst/>
            <a:rect l="l" t="t" r="r" b="b"/>
            <a:pathLst>
              <a:path w="855344" h="2138045">
                <a:moveTo>
                  <a:pt x="427608" y="2138044"/>
                </a:moveTo>
                <a:lnTo>
                  <a:pt x="386010" y="2129638"/>
                </a:lnTo>
                <a:lnTo>
                  <a:pt x="352028" y="2106721"/>
                </a:lnTo>
                <a:lnTo>
                  <a:pt x="329111" y="2072740"/>
                </a:lnTo>
                <a:lnTo>
                  <a:pt x="320706" y="2031141"/>
                </a:lnTo>
                <a:lnTo>
                  <a:pt x="320706" y="1802157"/>
                </a:lnTo>
                <a:lnTo>
                  <a:pt x="275770" y="1787797"/>
                </a:lnTo>
                <a:lnTo>
                  <a:pt x="233106" y="1768808"/>
                </a:lnTo>
                <a:lnTo>
                  <a:pt x="193025" y="1745487"/>
                </a:lnTo>
                <a:lnTo>
                  <a:pt x="155839" y="1718132"/>
                </a:lnTo>
                <a:lnTo>
                  <a:pt x="121861" y="1687039"/>
                </a:lnTo>
                <a:lnTo>
                  <a:pt x="91401" y="1652507"/>
                </a:lnTo>
                <a:lnTo>
                  <a:pt x="64772" y="1614833"/>
                </a:lnTo>
                <a:lnTo>
                  <a:pt x="42285" y="1574313"/>
                </a:lnTo>
                <a:lnTo>
                  <a:pt x="24253" y="1531245"/>
                </a:lnTo>
                <a:lnTo>
                  <a:pt x="10987" y="1485927"/>
                </a:lnTo>
                <a:lnTo>
                  <a:pt x="2798" y="1438655"/>
                </a:lnTo>
                <a:lnTo>
                  <a:pt x="0" y="1389728"/>
                </a:lnTo>
                <a:lnTo>
                  <a:pt x="8405" y="1348130"/>
                </a:lnTo>
                <a:lnTo>
                  <a:pt x="31322" y="1314148"/>
                </a:lnTo>
                <a:lnTo>
                  <a:pt x="65303" y="1291231"/>
                </a:lnTo>
                <a:lnTo>
                  <a:pt x="106902" y="1282826"/>
                </a:lnTo>
                <a:lnTo>
                  <a:pt x="148500" y="1291231"/>
                </a:lnTo>
                <a:lnTo>
                  <a:pt x="182482" y="1314148"/>
                </a:lnTo>
                <a:lnTo>
                  <a:pt x="205399" y="1348130"/>
                </a:lnTo>
                <a:lnTo>
                  <a:pt x="213804" y="1389728"/>
                </a:lnTo>
                <a:lnTo>
                  <a:pt x="219459" y="1438699"/>
                </a:lnTo>
                <a:lnTo>
                  <a:pt x="235565" y="1483681"/>
                </a:lnTo>
                <a:lnTo>
                  <a:pt x="260827" y="1523382"/>
                </a:lnTo>
                <a:lnTo>
                  <a:pt x="293955" y="1556509"/>
                </a:lnTo>
                <a:lnTo>
                  <a:pt x="333656" y="1581772"/>
                </a:lnTo>
                <a:lnTo>
                  <a:pt x="378638" y="1597877"/>
                </a:lnTo>
                <a:lnTo>
                  <a:pt x="427608" y="1603533"/>
                </a:lnTo>
                <a:lnTo>
                  <a:pt x="476579" y="1597877"/>
                </a:lnTo>
                <a:lnTo>
                  <a:pt x="521561" y="1581772"/>
                </a:lnTo>
                <a:lnTo>
                  <a:pt x="561262" y="1556509"/>
                </a:lnTo>
                <a:lnTo>
                  <a:pt x="594390" y="1523382"/>
                </a:lnTo>
                <a:lnTo>
                  <a:pt x="619652" y="1483681"/>
                </a:lnTo>
                <a:lnTo>
                  <a:pt x="635757" y="1438699"/>
                </a:lnTo>
                <a:lnTo>
                  <a:pt x="641413" y="1389728"/>
                </a:lnTo>
                <a:lnTo>
                  <a:pt x="635757" y="1340758"/>
                </a:lnTo>
                <a:lnTo>
                  <a:pt x="619652" y="1295776"/>
                </a:lnTo>
                <a:lnTo>
                  <a:pt x="594390" y="1256075"/>
                </a:lnTo>
                <a:lnTo>
                  <a:pt x="561262" y="1222947"/>
                </a:lnTo>
                <a:lnTo>
                  <a:pt x="521561" y="1197684"/>
                </a:lnTo>
                <a:lnTo>
                  <a:pt x="476579" y="1181579"/>
                </a:lnTo>
                <a:lnTo>
                  <a:pt x="427608" y="1175924"/>
                </a:lnTo>
                <a:lnTo>
                  <a:pt x="381074" y="1173410"/>
                </a:lnTo>
                <a:lnTo>
                  <a:pt x="335977" y="1166046"/>
                </a:lnTo>
                <a:lnTo>
                  <a:pt x="292580" y="1154092"/>
                </a:lnTo>
                <a:lnTo>
                  <a:pt x="251145" y="1137812"/>
                </a:lnTo>
                <a:lnTo>
                  <a:pt x="211935" y="1117468"/>
                </a:lnTo>
                <a:lnTo>
                  <a:pt x="175213" y="1093323"/>
                </a:lnTo>
                <a:lnTo>
                  <a:pt x="141241" y="1065641"/>
                </a:lnTo>
                <a:lnTo>
                  <a:pt x="110283" y="1034682"/>
                </a:lnTo>
                <a:lnTo>
                  <a:pt x="82600" y="1000710"/>
                </a:lnTo>
                <a:lnTo>
                  <a:pt x="58455" y="963988"/>
                </a:lnTo>
                <a:lnTo>
                  <a:pt x="38112" y="924778"/>
                </a:lnTo>
                <a:lnTo>
                  <a:pt x="21831" y="883344"/>
                </a:lnTo>
                <a:lnTo>
                  <a:pt x="9878" y="839946"/>
                </a:lnTo>
                <a:lnTo>
                  <a:pt x="2513" y="794849"/>
                </a:lnTo>
                <a:lnTo>
                  <a:pt x="0" y="748315"/>
                </a:lnTo>
                <a:lnTo>
                  <a:pt x="2798" y="699388"/>
                </a:lnTo>
                <a:lnTo>
                  <a:pt x="10987" y="652116"/>
                </a:lnTo>
                <a:lnTo>
                  <a:pt x="24253" y="606798"/>
                </a:lnTo>
                <a:lnTo>
                  <a:pt x="42285" y="563730"/>
                </a:lnTo>
                <a:lnTo>
                  <a:pt x="64772" y="523210"/>
                </a:lnTo>
                <a:lnTo>
                  <a:pt x="91401" y="485536"/>
                </a:lnTo>
                <a:lnTo>
                  <a:pt x="121861" y="451004"/>
                </a:lnTo>
                <a:lnTo>
                  <a:pt x="155839" y="419911"/>
                </a:lnTo>
                <a:lnTo>
                  <a:pt x="193025" y="392556"/>
                </a:lnTo>
                <a:lnTo>
                  <a:pt x="233106" y="369235"/>
                </a:lnTo>
                <a:lnTo>
                  <a:pt x="275770" y="350246"/>
                </a:lnTo>
                <a:lnTo>
                  <a:pt x="320706" y="335886"/>
                </a:lnTo>
                <a:lnTo>
                  <a:pt x="320706" y="106902"/>
                </a:lnTo>
                <a:lnTo>
                  <a:pt x="329111" y="65303"/>
                </a:lnTo>
                <a:lnTo>
                  <a:pt x="352028" y="31322"/>
                </a:lnTo>
                <a:lnTo>
                  <a:pt x="386010" y="8405"/>
                </a:lnTo>
                <a:lnTo>
                  <a:pt x="427608" y="0"/>
                </a:lnTo>
                <a:lnTo>
                  <a:pt x="469207" y="8405"/>
                </a:lnTo>
                <a:lnTo>
                  <a:pt x="503188" y="31322"/>
                </a:lnTo>
                <a:lnTo>
                  <a:pt x="526105" y="65303"/>
                </a:lnTo>
                <a:lnTo>
                  <a:pt x="534511" y="106902"/>
                </a:lnTo>
                <a:lnTo>
                  <a:pt x="534511" y="335886"/>
                </a:lnTo>
                <a:lnTo>
                  <a:pt x="579447" y="350246"/>
                </a:lnTo>
                <a:lnTo>
                  <a:pt x="622111" y="369235"/>
                </a:lnTo>
                <a:lnTo>
                  <a:pt x="662192" y="392556"/>
                </a:lnTo>
                <a:lnTo>
                  <a:pt x="699377" y="419911"/>
                </a:lnTo>
                <a:lnTo>
                  <a:pt x="733356" y="451004"/>
                </a:lnTo>
                <a:lnTo>
                  <a:pt x="763816" y="485536"/>
                </a:lnTo>
                <a:lnTo>
                  <a:pt x="790445" y="523211"/>
                </a:lnTo>
                <a:lnTo>
                  <a:pt x="812931" y="563730"/>
                </a:lnTo>
                <a:lnTo>
                  <a:pt x="830964" y="606798"/>
                </a:lnTo>
                <a:lnTo>
                  <a:pt x="844230" y="652116"/>
                </a:lnTo>
                <a:lnTo>
                  <a:pt x="852418" y="699388"/>
                </a:lnTo>
                <a:lnTo>
                  <a:pt x="855217" y="748315"/>
                </a:lnTo>
                <a:lnTo>
                  <a:pt x="846812" y="789913"/>
                </a:lnTo>
                <a:lnTo>
                  <a:pt x="823895" y="823895"/>
                </a:lnTo>
                <a:lnTo>
                  <a:pt x="789913" y="846812"/>
                </a:lnTo>
                <a:lnTo>
                  <a:pt x="748315" y="855217"/>
                </a:lnTo>
                <a:lnTo>
                  <a:pt x="706717" y="846812"/>
                </a:lnTo>
                <a:lnTo>
                  <a:pt x="672735" y="823895"/>
                </a:lnTo>
                <a:lnTo>
                  <a:pt x="649818" y="789913"/>
                </a:lnTo>
                <a:lnTo>
                  <a:pt x="641413" y="748315"/>
                </a:lnTo>
                <a:lnTo>
                  <a:pt x="635757" y="699344"/>
                </a:lnTo>
                <a:lnTo>
                  <a:pt x="619652" y="654363"/>
                </a:lnTo>
                <a:lnTo>
                  <a:pt x="594390" y="614662"/>
                </a:lnTo>
                <a:lnTo>
                  <a:pt x="561262" y="581534"/>
                </a:lnTo>
                <a:lnTo>
                  <a:pt x="521561" y="556271"/>
                </a:lnTo>
                <a:lnTo>
                  <a:pt x="476579" y="540166"/>
                </a:lnTo>
                <a:lnTo>
                  <a:pt x="427608" y="534511"/>
                </a:lnTo>
                <a:lnTo>
                  <a:pt x="378638" y="540166"/>
                </a:lnTo>
                <a:lnTo>
                  <a:pt x="333656" y="556271"/>
                </a:lnTo>
                <a:lnTo>
                  <a:pt x="293955" y="581534"/>
                </a:lnTo>
                <a:lnTo>
                  <a:pt x="260827" y="614662"/>
                </a:lnTo>
                <a:lnTo>
                  <a:pt x="235565" y="654363"/>
                </a:lnTo>
                <a:lnTo>
                  <a:pt x="219459" y="699344"/>
                </a:lnTo>
                <a:lnTo>
                  <a:pt x="213804" y="748315"/>
                </a:lnTo>
                <a:lnTo>
                  <a:pt x="219459" y="797286"/>
                </a:lnTo>
                <a:lnTo>
                  <a:pt x="235565" y="842267"/>
                </a:lnTo>
                <a:lnTo>
                  <a:pt x="260827" y="881968"/>
                </a:lnTo>
                <a:lnTo>
                  <a:pt x="293955" y="915096"/>
                </a:lnTo>
                <a:lnTo>
                  <a:pt x="333656" y="940359"/>
                </a:lnTo>
                <a:lnTo>
                  <a:pt x="378638" y="956464"/>
                </a:lnTo>
                <a:lnTo>
                  <a:pt x="427608" y="962119"/>
                </a:lnTo>
                <a:lnTo>
                  <a:pt x="474143" y="964633"/>
                </a:lnTo>
                <a:lnTo>
                  <a:pt x="519240" y="971998"/>
                </a:lnTo>
                <a:lnTo>
                  <a:pt x="562637" y="983951"/>
                </a:lnTo>
                <a:lnTo>
                  <a:pt x="604072" y="1000231"/>
                </a:lnTo>
                <a:lnTo>
                  <a:pt x="643282" y="1020575"/>
                </a:lnTo>
                <a:lnTo>
                  <a:pt x="680004" y="1044720"/>
                </a:lnTo>
                <a:lnTo>
                  <a:pt x="713975" y="1072403"/>
                </a:lnTo>
                <a:lnTo>
                  <a:pt x="744934" y="1103361"/>
                </a:lnTo>
                <a:lnTo>
                  <a:pt x="772617" y="1137333"/>
                </a:lnTo>
                <a:lnTo>
                  <a:pt x="796761" y="1174055"/>
                </a:lnTo>
                <a:lnTo>
                  <a:pt x="817105" y="1213265"/>
                </a:lnTo>
                <a:lnTo>
                  <a:pt x="833385" y="1254700"/>
                </a:lnTo>
                <a:lnTo>
                  <a:pt x="845339" y="1298097"/>
                </a:lnTo>
                <a:lnTo>
                  <a:pt x="852704" y="1343194"/>
                </a:lnTo>
                <a:lnTo>
                  <a:pt x="855217" y="1389728"/>
                </a:lnTo>
                <a:lnTo>
                  <a:pt x="852418" y="1438656"/>
                </a:lnTo>
                <a:lnTo>
                  <a:pt x="844230" y="1485927"/>
                </a:lnTo>
                <a:lnTo>
                  <a:pt x="830964" y="1531245"/>
                </a:lnTo>
                <a:lnTo>
                  <a:pt x="812931" y="1574313"/>
                </a:lnTo>
                <a:lnTo>
                  <a:pt x="790445" y="1614833"/>
                </a:lnTo>
                <a:lnTo>
                  <a:pt x="763816" y="1652507"/>
                </a:lnTo>
                <a:lnTo>
                  <a:pt x="733356" y="1687040"/>
                </a:lnTo>
                <a:lnTo>
                  <a:pt x="699377" y="1718132"/>
                </a:lnTo>
                <a:lnTo>
                  <a:pt x="662192" y="1745487"/>
                </a:lnTo>
                <a:lnTo>
                  <a:pt x="622111" y="1768808"/>
                </a:lnTo>
                <a:lnTo>
                  <a:pt x="579447" y="1787797"/>
                </a:lnTo>
                <a:lnTo>
                  <a:pt x="534511" y="1802157"/>
                </a:lnTo>
                <a:lnTo>
                  <a:pt x="534511" y="2031141"/>
                </a:lnTo>
                <a:lnTo>
                  <a:pt x="526105" y="2072740"/>
                </a:lnTo>
                <a:lnTo>
                  <a:pt x="503188" y="2106721"/>
                </a:lnTo>
                <a:lnTo>
                  <a:pt x="469207" y="2129638"/>
                </a:lnTo>
                <a:lnTo>
                  <a:pt x="427608" y="2138044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877179" y="6752894"/>
            <a:ext cx="427990" cy="1390015"/>
          </a:xfrm>
          <a:custGeom>
            <a:avLst/>
            <a:gdLst/>
            <a:ahLst/>
            <a:cxnLst/>
            <a:rect l="l" t="t" r="r" b="b"/>
            <a:pathLst>
              <a:path w="427989" h="1390015">
                <a:moveTo>
                  <a:pt x="427608" y="1389728"/>
                </a:moveTo>
                <a:lnTo>
                  <a:pt x="0" y="1389728"/>
                </a:lnTo>
                <a:lnTo>
                  <a:pt x="0" y="0"/>
                </a:lnTo>
                <a:lnTo>
                  <a:pt x="427608" y="0"/>
                </a:lnTo>
                <a:lnTo>
                  <a:pt x="427608" y="1389728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839299" y="6325285"/>
            <a:ext cx="427990" cy="1817370"/>
          </a:xfrm>
          <a:custGeom>
            <a:avLst/>
            <a:gdLst/>
            <a:ahLst/>
            <a:cxnLst/>
            <a:rect l="l" t="t" r="r" b="b"/>
            <a:pathLst>
              <a:path w="427989" h="1817370">
                <a:moveTo>
                  <a:pt x="427608" y="1817337"/>
                </a:moveTo>
                <a:lnTo>
                  <a:pt x="0" y="1817337"/>
                </a:lnTo>
                <a:lnTo>
                  <a:pt x="0" y="0"/>
                </a:lnTo>
                <a:lnTo>
                  <a:pt x="427608" y="0"/>
                </a:lnTo>
                <a:lnTo>
                  <a:pt x="427608" y="1817337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801418" y="5576970"/>
            <a:ext cx="427990" cy="2566035"/>
          </a:xfrm>
          <a:custGeom>
            <a:avLst/>
            <a:gdLst/>
            <a:ahLst/>
            <a:cxnLst/>
            <a:rect l="l" t="t" r="r" b="b"/>
            <a:pathLst>
              <a:path w="427990" h="2566034">
                <a:moveTo>
                  <a:pt x="427608" y="2565652"/>
                </a:moveTo>
                <a:lnTo>
                  <a:pt x="0" y="2565652"/>
                </a:lnTo>
                <a:lnTo>
                  <a:pt x="0" y="0"/>
                </a:lnTo>
                <a:lnTo>
                  <a:pt x="427608" y="0"/>
                </a:lnTo>
                <a:lnTo>
                  <a:pt x="427608" y="2565652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" name="object 8"/>
          <p:cNvGrpSpPr/>
          <p:nvPr/>
        </p:nvGrpSpPr>
        <p:grpSpPr>
          <a:xfrm>
            <a:off x="3733512" y="2583708"/>
            <a:ext cx="3388360" cy="4169410"/>
            <a:chOff x="3733512" y="2583708"/>
            <a:chExt cx="3388360" cy="4169410"/>
          </a:xfrm>
        </p:grpSpPr>
        <p:sp>
          <p:nvSpPr>
            <p:cNvPr id="9" name="object 9"/>
            <p:cNvSpPr/>
            <p:nvPr/>
          </p:nvSpPr>
          <p:spPr>
            <a:xfrm>
              <a:off x="3808157" y="2583708"/>
              <a:ext cx="2138045" cy="2780030"/>
            </a:xfrm>
            <a:custGeom>
              <a:avLst/>
              <a:gdLst/>
              <a:ahLst/>
              <a:cxnLst/>
              <a:rect l="l" t="t" r="r" b="b"/>
              <a:pathLst>
                <a:path w="2138045" h="2780029">
                  <a:moveTo>
                    <a:pt x="427608" y="2779457"/>
                  </a:moveTo>
                  <a:lnTo>
                    <a:pt x="427608" y="1069022"/>
                  </a:lnTo>
                  <a:lnTo>
                    <a:pt x="0" y="1069022"/>
                  </a:lnTo>
                  <a:lnTo>
                    <a:pt x="1069022" y="0"/>
                  </a:lnTo>
                  <a:lnTo>
                    <a:pt x="2138044" y="1069022"/>
                  </a:lnTo>
                  <a:lnTo>
                    <a:pt x="1710435" y="1069022"/>
                  </a:lnTo>
                  <a:lnTo>
                    <a:pt x="1710435" y="1924239"/>
                  </a:lnTo>
                  <a:lnTo>
                    <a:pt x="427608" y="2779457"/>
                  </a:lnTo>
                  <a:close/>
                </a:path>
              </a:pathLst>
            </a:custGeom>
            <a:solidFill>
              <a:srgbClr val="0AB5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733512" y="4272267"/>
              <a:ext cx="3388360" cy="2480945"/>
            </a:xfrm>
            <a:custGeom>
              <a:avLst/>
              <a:gdLst/>
              <a:ahLst/>
              <a:cxnLst/>
              <a:rect l="l" t="t" r="r" b="b"/>
              <a:pathLst>
                <a:path w="3388359" h="2480945">
                  <a:moveTo>
                    <a:pt x="106929" y="2480627"/>
                  </a:moveTo>
                  <a:lnTo>
                    <a:pt x="66693" y="2472783"/>
                  </a:lnTo>
                  <a:lnTo>
                    <a:pt x="31349" y="2449305"/>
                  </a:lnTo>
                  <a:lnTo>
                    <a:pt x="7837" y="2413930"/>
                  </a:lnTo>
                  <a:lnTo>
                    <a:pt x="0" y="2373724"/>
                  </a:lnTo>
                  <a:lnTo>
                    <a:pt x="7837" y="2333519"/>
                  </a:lnTo>
                  <a:lnTo>
                    <a:pt x="31349" y="2298145"/>
                  </a:lnTo>
                  <a:lnTo>
                    <a:pt x="1316313" y="1013073"/>
                  </a:lnTo>
                  <a:lnTo>
                    <a:pt x="1351207" y="990524"/>
                  </a:lnTo>
                  <a:lnTo>
                    <a:pt x="1391893" y="983007"/>
                  </a:lnTo>
                  <a:lnTo>
                    <a:pt x="1432579" y="990524"/>
                  </a:lnTo>
                  <a:lnTo>
                    <a:pt x="1467473" y="1013073"/>
                  </a:lnTo>
                  <a:lnTo>
                    <a:pt x="1845479" y="1391080"/>
                  </a:lnTo>
                  <a:lnTo>
                    <a:pt x="2956407" y="280045"/>
                  </a:lnTo>
                  <a:lnTo>
                    <a:pt x="2546758" y="362039"/>
                  </a:lnTo>
                  <a:lnTo>
                    <a:pt x="2504247" y="362052"/>
                  </a:lnTo>
                  <a:lnTo>
                    <a:pt x="2466448" y="346271"/>
                  </a:lnTo>
                  <a:lnTo>
                    <a:pt x="2437347" y="317421"/>
                  </a:lnTo>
                  <a:lnTo>
                    <a:pt x="2420934" y="278228"/>
                  </a:lnTo>
                  <a:lnTo>
                    <a:pt x="2420966" y="235747"/>
                  </a:lnTo>
                  <a:lnTo>
                    <a:pt x="2436742" y="197917"/>
                  </a:lnTo>
                  <a:lnTo>
                    <a:pt x="2465567" y="168786"/>
                  </a:lnTo>
                  <a:lnTo>
                    <a:pt x="2504745" y="152404"/>
                  </a:lnTo>
                  <a:lnTo>
                    <a:pt x="3260651" y="1137"/>
                  </a:lnTo>
                  <a:lnTo>
                    <a:pt x="3292614" y="0"/>
                  </a:lnTo>
                  <a:lnTo>
                    <a:pt x="3318591" y="6268"/>
                  </a:lnTo>
                  <a:lnTo>
                    <a:pt x="3350091" y="23996"/>
                  </a:lnTo>
                  <a:lnTo>
                    <a:pt x="3369250" y="45314"/>
                  </a:lnTo>
                  <a:lnTo>
                    <a:pt x="3384186" y="77624"/>
                  </a:lnTo>
                  <a:lnTo>
                    <a:pt x="3388185" y="103977"/>
                  </a:lnTo>
                  <a:lnTo>
                    <a:pt x="3387544" y="121509"/>
                  </a:lnTo>
                  <a:lnTo>
                    <a:pt x="3235315" y="882973"/>
                  </a:lnTo>
                  <a:lnTo>
                    <a:pt x="3197939" y="944990"/>
                  </a:lnTo>
                  <a:lnTo>
                    <a:pt x="3130658" y="968923"/>
                  </a:lnTo>
                  <a:lnTo>
                    <a:pt x="3109598" y="966785"/>
                  </a:lnTo>
                  <a:lnTo>
                    <a:pt x="3070480" y="950357"/>
                  </a:lnTo>
                  <a:lnTo>
                    <a:pt x="3041675" y="921231"/>
                  </a:lnTo>
                  <a:lnTo>
                    <a:pt x="3025879" y="883426"/>
                  </a:lnTo>
                  <a:lnTo>
                    <a:pt x="3025787" y="840961"/>
                  </a:lnTo>
                  <a:lnTo>
                    <a:pt x="3107674" y="431205"/>
                  </a:lnTo>
                  <a:lnTo>
                    <a:pt x="1921059" y="1617819"/>
                  </a:lnTo>
                  <a:lnTo>
                    <a:pt x="1885684" y="1641331"/>
                  </a:lnTo>
                  <a:lnTo>
                    <a:pt x="1845479" y="1649168"/>
                  </a:lnTo>
                  <a:lnTo>
                    <a:pt x="1805274" y="1641331"/>
                  </a:lnTo>
                  <a:lnTo>
                    <a:pt x="1769899" y="1617819"/>
                  </a:lnTo>
                  <a:lnTo>
                    <a:pt x="1391893" y="1239813"/>
                  </a:lnTo>
                  <a:lnTo>
                    <a:pt x="182509" y="2449305"/>
                  </a:lnTo>
                  <a:lnTo>
                    <a:pt x="165753" y="2462993"/>
                  </a:lnTo>
                  <a:lnTo>
                    <a:pt x="147164" y="2472783"/>
                  </a:lnTo>
                  <a:lnTo>
                    <a:pt x="127352" y="2478664"/>
                  </a:lnTo>
                  <a:lnTo>
                    <a:pt x="106929" y="2480627"/>
                  </a:lnTo>
                  <a:close/>
                </a:path>
              </a:pathLst>
            </a:custGeom>
            <a:solidFill>
              <a:srgbClr val="0831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/>
          <p:nvPr/>
        </p:nvSpPr>
        <p:spPr>
          <a:xfrm>
            <a:off x="1817638" y="5256263"/>
            <a:ext cx="1629410" cy="107314"/>
          </a:xfrm>
          <a:custGeom>
            <a:avLst/>
            <a:gdLst/>
            <a:ahLst/>
            <a:cxnLst/>
            <a:rect l="l" t="t" r="r" b="b"/>
            <a:pathLst>
              <a:path w="1629410" h="107314">
                <a:moveTo>
                  <a:pt x="1349105" y="106902"/>
                </a:moveTo>
                <a:lnTo>
                  <a:pt x="280083" y="106902"/>
                </a:lnTo>
                <a:lnTo>
                  <a:pt x="227139" y="103549"/>
                </a:lnTo>
                <a:lnTo>
                  <a:pt x="176277" y="93796"/>
                </a:lnTo>
                <a:lnTo>
                  <a:pt x="127814" y="78105"/>
                </a:lnTo>
                <a:lnTo>
                  <a:pt x="82069" y="56935"/>
                </a:lnTo>
                <a:lnTo>
                  <a:pt x="39358" y="30746"/>
                </a:lnTo>
                <a:lnTo>
                  <a:pt x="0" y="0"/>
                </a:lnTo>
                <a:lnTo>
                  <a:pt x="1629189" y="0"/>
                </a:lnTo>
                <a:lnTo>
                  <a:pt x="1589831" y="30746"/>
                </a:lnTo>
                <a:lnTo>
                  <a:pt x="1547120" y="56935"/>
                </a:lnTo>
                <a:lnTo>
                  <a:pt x="1501374" y="78105"/>
                </a:lnTo>
                <a:lnTo>
                  <a:pt x="1452911" y="93796"/>
                </a:lnTo>
                <a:lnTo>
                  <a:pt x="1402049" y="103549"/>
                </a:lnTo>
                <a:lnTo>
                  <a:pt x="1349105" y="106902"/>
                </a:lnTo>
                <a:close/>
              </a:path>
            </a:pathLst>
          </a:custGeom>
          <a:solidFill>
            <a:srgbClr val="8F113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91279" y="5790774"/>
            <a:ext cx="1882139" cy="107314"/>
          </a:xfrm>
          <a:custGeom>
            <a:avLst/>
            <a:gdLst/>
            <a:ahLst/>
            <a:cxnLst/>
            <a:rect l="l" t="t" r="r" b="b"/>
            <a:pathLst>
              <a:path w="1882139" h="107314">
                <a:moveTo>
                  <a:pt x="1818331" y="105930"/>
                </a:moveTo>
                <a:lnTo>
                  <a:pt x="85735" y="106902"/>
                </a:lnTo>
                <a:lnTo>
                  <a:pt x="41945" y="103214"/>
                </a:lnTo>
                <a:lnTo>
                  <a:pt x="0" y="93753"/>
                </a:lnTo>
                <a:lnTo>
                  <a:pt x="70301" y="45032"/>
                </a:lnTo>
                <a:lnTo>
                  <a:pt x="143248" y="0"/>
                </a:lnTo>
                <a:lnTo>
                  <a:pt x="1738657" y="0"/>
                </a:lnTo>
                <a:lnTo>
                  <a:pt x="1811604" y="45032"/>
                </a:lnTo>
                <a:lnTo>
                  <a:pt x="1881906" y="93753"/>
                </a:lnTo>
                <a:lnTo>
                  <a:pt x="1861129" y="99054"/>
                </a:lnTo>
                <a:lnTo>
                  <a:pt x="1818331" y="105930"/>
                </a:lnTo>
                <a:close/>
              </a:path>
            </a:pathLst>
          </a:custGeom>
          <a:solidFill>
            <a:srgbClr val="8F113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733512" y="6537058"/>
            <a:ext cx="426084" cy="429895"/>
          </a:xfrm>
          <a:custGeom>
            <a:avLst/>
            <a:gdLst/>
            <a:ahLst/>
            <a:cxnLst/>
            <a:rect l="l" t="t" r="r" b="b"/>
            <a:pathLst>
              <a:path w="426085" h="429895">
                <a:moveTo>
                  <a:pt x="106929" y="429640"/>
                </a:moveTo>
                <a:lnTo>
                  <a:pt x="66693" y="421782"/>
                </a:lnTo>
                <a:lnTo>
                  <a:pt x="31349" y="398210"/>
                </a:lnTo>
                <a:lnTo>
                  <a:pt x="7837" y="362836"/>
                </a:lnTo>
                <a:lnTo>
                  <a:pt x="0" y="322630"/>
                </a:lnTo>
                <a:lnTo>
                  <a:pt x="7837" y="282425"/>
                </a:lnTo>
                <a:lnTo>
                  <a:pt x="31349" y="247051"/>
                </a:lnTo>
                <a:lnTo>
                  <a:pt x="69833" y="208566"/>
                </a:lnTo>
                <a:lnTo>
                  <a:pt x="78907" y="211596"/>
                </a:lnTo>
                <a:lnTo>
                  <a:pt x="97494" y="215331"/>
                </a:lnTo>
                <a:lnTo>
                  <a:pt x="147124" y="207991"/>
                </a:lnTo>
                <a:lnTo>
                  <a:pt x="182509" y="184513"/>
                </a:lnTo>
                <a:lnTo>
                  <a:pt x="367022" y="0"/>
                </a:lnTo>
                <a:lnTo>
                  <a:pt x="383149" y="38100"/>
                </a:lnTo>
                <a:lnTo>
                  <a:pt x="398224" y="76702"/>
                </a:lnTo>
                <a:lnTo>
                  <a:pt x="412317" y="115785"/>
                </a:lnTo>
                <a:lnTo>
                  <a:pt x="425497" y="155329"/>
                </a:lnTo>
                <a:lnTo>
                  <a:pt x="182509" y="398317"/>
                </a:lnTo>
                <a:lnTo>
                  <a:pt x="165753" y="412006"/>
                </a:lnTo>
                <a:lnTo>
                  <a:pt x="147164" y="421796"/>
                </a:lnTo>
                <a:lnTo>
                  <a:pt x="127352" y="427677"/>
                </a:lnTo>
                <a:lnTo>
                  <a:pt x="106929" y="429640"/>
                </a:lnTo>
                <a:close/>
              </a:path>
            </a:pathLst>
          </a:custGeom>
          <a:solidFill>
            <a:srgbClr val="8F113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27132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50" dirty="0"/>
              <a:t>Business</a:t>
            </a:r>
            <a:r>
              <a:rPr spc="-735" dirty="0"/>
              <a:t> </a:t>
            </a:r>
            <a:r>
              <a:rPr spc="-740" dirty="0"/>
              <a:t>Model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17534146" y="9481161"/>
            <a:ext cx="32829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90" dirty="0">
                <a:latin typeface="Tahoma"/>
                <a:cs typeface="Tahoma"/>
              </a:rPr>
              <a:t>23</a:t>
            </a:r>
            <a:endParaRPr sz="22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251536" y="3501587"/>
            <a:ext cx="8884064" cy="232563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593090" indent="-457200">
              <a:lnSpc>
                <a:spcPct val="100000"/>
              </a:lnSpc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2950" dirty="0">
                <a:latin typeface="Verdana"/>
                <a:cs typeface="Verdana"/>
              </a:rPr>
              <a:t>Freemium model:</a:t>
            </a:r>
          </a:p>
          <a:p>
            <a:pPr marL="593090" lvl="1" indent="-457200"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2950" dirty="0">
                <a:latin typeface="Verdana"/>
                <a:cs typeface="Verdana"/>
              </a:rPr>
              <a:t>Free: Basic lessons &amp; quizzes</a:t>
            </a:r>
          </a:p>
          <a:p>
            <a:pPr marL="593090" lvl="1" indent="-457200"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2950" dirty="0">
                <a:latin typeface="Verdana"/>
                <a:cs typeface="Verdana"/>
              </a:rPr>
              <a:t>Premium ($4.99/month):Full access, advanced analytics, multiplayer challenges</a:t>
            </a:r>
          </a:p>
          <a:p>
            <a:pPr marL="593090" indent="-457200">
              <a:lnSpc>
                <a:spcPct val="100000"/>
              </a:lnSpc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2950" dirty="0">
                <a:latin typeface="Verdana"/>
                <a:cs typeface="Verdana"/>
              </a:rPr>
              <a:t>School partnerships (bulk licenses)</a:t>
            </a:r>
            <a:endParaRPr sz="2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905000" cy="10287000"/>
            <a:chOff x="0" y="0"/>
            <a:chExt cx="1905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905000" cy="10287000"/>
            </a:xfrm>
            <a:custGeom>
              <a:avLst/>
              <a:gdLst/>
              <a:ahLst/>
              <a:cxnLst/>
              <a:rect l="l" t="t" r="r" b="b"/>
              <a:pathLst>
                <a:path w="1905000" h="10287000">
                  <a:moveTo>
                    <a:pt x="190499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1904999" y="0"/>
                  </a:lnTo>
                  <a:lnTo>
                    <a:pt x="1904999" y="10286999"/>
                  </a:lnTo>
                  <a:close/>
                </a:path>
              </a:pathLst>
            </a:custGeom>
            <a:solidFill>
              <a:srgbClr val="8F113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11"/>
              <a:ext cx="1898650" cy="10287000"/>
            </a:xfrm>
            <a:custGeom>
              <a:avLst/>
              <a:gdLst/>
              <a:ahLst/>
              <a:cxnLst/>
              <a:rect l="l" t="t" r="r" b="b"/>
              <a:pathLst>
                <a:path w="1898650" h="10287000">
                  <a:moveTo>
                    <a:pt x="1898154" y="0"/>
                  </a:moveTo>
                  <a:lnTo>
                    <a:pt x="1894954" y="0"/>
                  </a:lnTo>
                  <a:lnTo>
                    <a:pt x="1894954" y="865327"/>
                  </a:lnTo>
                  <a:lnTo>
                    <a:pt x="1894954" y="879830"/>
                  </a:lnTo>
                  <a:lnTo>
                    <a:pt x="1894954" y="9408096"/>
                  </a:lnTo>
                  <a:lnTo>
                    <a:pt x="960285" y="9408096"/>
                  </a:lnTo>
                  <a:lnTo>
                    <a:pt x="960285" y="8473427"/>
                  </a:lnTo>
                  <a:lnTo>
                    <a:pt x="1894954" y="8473427"/>
                  </a:lnTo>
                  <a:lnTo>
                    <a:pt x="1894954" y="8458924"/>
                  </a:lnTo>
                  <a:lnTo>
                    <a:pt x="960285" y="8458924"/>
                  </a:lnTo>
                  <a:lnTo>
                    <a:pt x="960285" y="7524153"/>
                  </a:lnTo>
                  <a:lnTo>
                    <a:pt x="1894954" y="7524153"/>
                  </a:lnTo>
                  <a:lnTo>
                    <a:pt x="1894954" y="7509650"/>
                  </a:lnTo>
                  <a:lnTo>
                    <a:pt x="960285" y="7509650"/>
                  </a:lnTo>
                  <a:lnTo>
                    <a:pt x="960285" y="6574980"/>
                  </a:lnTo>
                  <a:lnTo>
                    <a:pt x="1894954" y="6574980"/>
                  </a:lnTo>
                  <a:lnTo>
                    <a:pt x="1894954" y="6560477"/>
                  </a:lnTo>
                  <a:lnTo>
                    <a:pt x="960285" y="6560477"/>
                  </a:lnTo>
                  <a:lnTo>
                    <a:pt x="960285" y="5625808"/>
                  </a:lnTo>
                  <a:lnTo>
                    <a:pt x="1894954" y="5625808"/>
                  </a:lnTo>
                  <a:lnTo>
                    <a:pt x="1894954" y="5611304"/>
                  </a:lnTo>
                  <a:lnTo>
                    <a:pt x="960285" y="5611304"/>
                  </a:lnTo>
                  <a:lnTo>
                    <a:pt x="960285" y="4676635"/>
                  </a:lnTo>
                  <a:lnTo>
                    <a:pt x="1894954" y="4676635"/>
                  </a:lnTo>
                  <a:lnTo>
                    <a:pt x="1894954" y="4662132"/>
                  </a:lnTo>
                  <a:lnTo>
                    <a:pt x="960285" y="4662132"/>
                  </a:lnTo>
                  <a:lnTo>
                    <a:pt x="960285" y="3727450"/>
                  </a:lnTo>
                  <a:lnTo>
                    <a:pt x="1894954" y="3727450"/>
                  </a:lnTo>
                  <a:lnTo>
                    <a:pt x="1894954" y="3712959"/>
                  </a:lnTo>
                  <a:lnTo>
                    <a:pt x="960285" y="3712959"/>
                  </a:lnTo>
                  <a:lnTo>
                    <a:pt x="960285" y="2778277"/>
                  </a:lnTo>
                  <a:lnTo>
                    <a:pt x="1894954" y="2778277"/>
                  </a:lnTo>
                  <a:lnTo>
                    <a:pt x="1894954" y="2763774"/>
                  </a:lnTo>
                  <a:lnTo>
                    <a:pt x="960285" y="2763774"/>
                  </a:lnTo>
                  <a:lnTo>
                    <a:pt x="960285" y="1829003"/>
                  </a:lnTo>
                  <a:lnTo>
                    <a:pt x="1894954" y="1829003"/>
                  </a:lnTo>
                  <a:lnTo>
                    <a:pt x="1894954" y="1814512"/>
                  </a:lnTo>
                  <a:lnTo>
                    <a:pt x="960285" y="1814512"/>
                  </a:lnTo>
                  <a:lnTo>
                    <a:pt x="960285" y="879830"/>
                  </a:lnTo>
                  <a:lnTo>
                    <a:pt x="1894954" y="879830"/>
                  </a:lnTo>
                  <a:lnTo>
                    <a:pt x="1894954" y="865327"/>
                  </a:lnTo>
                  <a:lnTo>
                    <a:pt x="960285" y="865327"/>
                  </a:lnTo>
                  <a:lnTo>
                    <a:pt x="960285" y="0"/>
                  </a:lnTo>
                  <a:lnTo>
                    <a:pt x="945781" y="0"/>
                  </a:lnTo>
                  <a:lnTo>
                    <a:pt x="945781" y="9408096"/>
                  </a:lnTo>
                  <a:lnTo>
                    <a:pt x="11010" y="9408096"/>
                  </a:lnTo>
                  <a:lnTo>
                    <a:pt x="11010" y="8473427"/>
                  </a:lnTo>
                  <a:lnTo>
                    <a:pt x="945781" y="8473427"/>
                  </a:lnTo>
                  <a:lnTo>
                    <a:pt x="945781" y="8458924"/>
                  </a:lnTo>
                  <a:lnTo>
                    <a:pt x="11010" y="8458924"/>
                  </a:lnTo>
                  <a:lnTo>
                    <a:pt x="11010" y="7524153"/>
                  </a:lnTo>
                  <a:lnTo>
                    <a:pt x="945781" y="7524153"/>
                  </a:lnTo>
                  <a:lnTo>
                    <a:pt x="945781" y="7509650"/>
                  </a:lnTo>
                  <a:lnTo>
                    <a:pt x="11010" y="7509650"/>
                  </a:lnTo>
                  <a:lnTo>
                    <a:pt x="11010" y="6574980"/>
                  </a:lnTo>
                  <a:lnTo>
                    <a:pt x="945781" y="6574980"/>
                  </a:lnTo>
                  <a:lnTo>
                    <a:pt x="945781" y="6560477"/>
                  </a:lnTo>
                  <a:lnTo>
                    <a:pt x="11010" y="6560477"/>
                  </a:lnTo>
                  <a:lnTo>
                    <a:pt x="11010" y="5625808"/>
                  </a:lnTo>
                  <a:lnTo>
                    <a:pt x="945781" y="5625808"/>
                  </a:lnTo>
                  <a:lnTo>
                    <a:pt x="945781" y="5611304"/>
                  </a:lnTo>
                  <a:lnTo>
                    <a:pt x="11010" y="5611304"/>
                  </a:lnTo>
                  <a:lnTo>
                    <a:pt x="11010" y="4676635"/>
                  </a:lnTo>
                  <a:lnTo>
                    <a:pt x="945781" y="4676635"/>
                  </a:lnTo>
                  <a:lnTo>
                    <a:pt x="945781" y="4662132"/>
                  </a:lnTo>
                  <a:lnTo>
                    <a:pt x="11010" y="4662132"/>
                  </a:lnTo>
                  <a:lnTo>
                    <a:pt x="11010" y="3727450"/>
                  </a:lnTo>
                  <a:lnTo>
                    <a:pt x="945781" y="3727450"/>
                  </a:lnTo>
                  <a:lnTo>
                    <a:pt x="945781" y="3712959"/>
                  </a:lnTo>
                  <a:lnTo>
                    <a:pt x="11010" y="3712959"/>
                  </a:lnTo>
                  <a:lnTo>
                    <a:pt x="11010" y="2778277"/>
                  </a:lnTo>
                  <a:lnTo>
                    <a:pt x="945781" y="2778277"/>
                  </a:lnTo>
                  <a:lnTo>
                    <a:pt x="945781" y="2763774"/>
                  </a:lnTo>
                  <a:lnTo>
                    <a:pt x="11010" y="2763774"/>
                  </a:lnTo>
                  <a:lnTo>
                    <a:pt x="11010" y="1829003"/>
                  </a:lnTo>
                  <a:lnTo>
                    <a:pt x="945781" y="1829003"/>
                  </a:lnTo>
                  <a:lnTo>
                    <a:pt x="945781" y="1814512"/>
                  </a:lnTo>
                  <a:lnTo>
                    <a:pt x="11010" y="1814512"/>
                  </a:lnTo>
                  <a:lnTo>
                    <a:pt x="11010" y="879830"/>
                  </a:lnTo>
                  <a:lnTo>
                    <a:pt x="945781" y="879830"/>
                  </a:lnTo>
                  <a:lnTo>
                    <a:pt x="945781" y="865327"/>
                  </a:lnTo>
                  <a:lnTo>
                    <a:pt x="11010" y="865327"/>
                  </a:lnTo>
                  <a:lnTo>
                    <a:pt x="11010" y="0"/>
                  </a:lnTo>
                  <a:lnTo>
                    <a:pt x="0" y="0"/>
                  </a:lnTo>
                  <a:lnTo>
                    <a:pt x="0" y="10287000"/>
                  </a:lnTo>
                  <a:lnTo>
                    <a:pt x="11010" y="10287000"/>
                  </a:lnTo>
                  <a:lnTo>
                    <a:pt x="11010" y="9422600"/>
                  </a:lnTo>
                  <a:lnTo>
                    <a:pt x="945781" y="9422600"/>
                  </a:lnTo>
                  <a:lnTo>
                    <a:pt x="945781" y="10287000"/>
                  </a:lnTo>
                  <a:lnTo>
                    <a:pt x="960285" y="10287000"/>
                  </a:lnTo>
                  <a:lnTo>
                    <a:pt x="960285" y="9422600"/>
                  </a:lnTo>
                  <a:lnTo>
                    <a:pt x="1894954" y="9422600"/>
                  </a:lnTo>
                  <a:lnTo>
                    <a:pt x="1894954" y="10287000"/>
                  </a:lnTo>
                  <a:lnTo>
                    <a:pt x="1898154" y="10287000"/>
                  </a:lnTo>
                  <a:lnTo>
                    <a:pt x="1898154" y="865327"/>
                  </a:lnTo>
                  <a:lnTo>
                    <a:pt x="189815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2164054" y="2607101"/>
            <a:ext cx="12237746" cy="2240998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3550" spc="-90" dirty="0">
                <a:latin typeface="Verdana"/>
                <a:cs typeface="Verdana"/>
              </a:rPr>
              <a:t>Launch in schools (pilot programs)</a:t>
            </a:r>
          </a:p>
          <a:p>
            <a:pPr marL="584200" indent="-571500">
              <a:lnSpc>
                <a:spcPct val="100000"/>
              </a:lnSpc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3550" spc="-90" dirty="0">
                <a:latin typeface="Verdana"/>
                <a:cs typeface="Verdana"/>
              </a:rPr>
              <a:t>Partner with education NGOs &amp; government</a:t>
            </a:r>
          </a:p>
          <a:p>
            <a:pPr marL="584200" indent="-571500">
              <a:lnSpc>
                <a:spcPct val="100000"/>
              </a:lnSpc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3550" spc="-90" dirty="0">
                <a:latin typeface="Verdana"/>
                <a:cs typeface="Verdana"/>
              </a:rPr>
              <a:t>Social media campaigns 🎯</a:t>
            </a:r>
          </a:p>
          <a:p>
            <a:pPr marL="584200" indent="-571500">
              <a:lnSpc>
                <a:spcPct val="100000"/>
              </a:lnSpc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3550" spc="-90" dirty="0">
                <a:latin typeface="Verdana"/>
                <a:cs typeface="Verdana"/>
              </a:rPr>
              <a:t>Parent/teacher influencer endorsements</a:t>
            </a:r>
            <a:endParaRPr sz="3550" dirty="0">
              <a:latin typeface="Verdana"/>
              <a:cs typeface="Verdan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66520">
              <a:lnSpc>
                <a:spcPct val="100000"/>
              </a:lnSpc>
              <a:spcBef>
                <a:spcPts val="100"/>
              </a:spcBef>
            </a:pPr>
            <a:r>
              <a:rPr spc="-825" dirty="0"/>
              <a:t>Go</a:t>
            </a:r>
            <a:r>
              <a:rPr spc="-755" dirty="0"/>
              <a:t> </a:t>
            </a:r>
            <a:r>
              <a:rPr spc="-400" dirty="0"/>
              <a:t>To</a:t>
            </a:r>
            <a:r>
              <a:rPr spc="-750" dirty="0"/>
              <a:t> </a:t>
            </a:r>
            <a:r>
              <a:rPr spc="-695" dirty="0"/>
              <a:t>Market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905000" cy="10287000"/>
            <a:chOff x="0" y="0"/>
            <a:chExt cx="1905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905000" cy="10287000"/>
            </a:xfrm>
            <a:custGeom>
              <a:avLst/>
              <a:gdLst/>
              <a:ahLst/>
              <a:cxnLst/>
              <a:rect l="l" t="t" r="r" b="b"/>
              <a:pathLst>
                <a:path w="1905000" h="10287000">
                  <a:moveTo>
                    <a:pt x="190499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1904999" y="0"/>
                  </a:lnTo>
                  <a:lnTo>
                    <a:pt x="1904999" y="10286999"/>
                  </a:lnTo>
                  <a:close/>
                </a:path>
              </a:pathLst>
            </a:custGeom>
            <a:solidFill>
              <a:srgbClr val="8F113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11"/>
              <a:ext cx="1898650" cy="10287000"/>
            </a:xfrm>
            <a:custGeom>
              <a:avLst/>
              <a:gdLst/>
              <a:ahLst/>
              <a:cxnLst/>
              <a:rect l="l" t="t" r="r" b="b"/>
              <a:pathLst>
                <a:path w="1898650" h="10287000">
                  <a:moveTo>
                    <a:pt x="1898154" y="0"/>
                  </a:moveTo>
                  <a:lnTo>
                    <a:pt x="1894954" y="0"/>
                  </a:lnTo>
                  <a:lnTo>
                    <a:pt x="1894954" y="865327"/>
                  </a:lnTo>
                  <a:lnTo>
                    <a:pt x="1894954" y="879830"/>
                  </a:lnTo>
                  <a:lnTo>
                    <a:pt x="1894954" y="9408096"/>
                  </a:lnTo>
                  <a:lnTo>
                    <a:pt x="960285" y="9408096"/>
                  </a:lnTo>
                  <a:lnTo>
                    <a:pt x="960285" y="8473427"/>
                  </a:lnTo>
                  <a:lnTo>
                    <a:pt x="1894954" y="8473427"/>
                  </a:lnTo>
                  <a:lnTo>
                    <a:pt x="1894954" y="8458924"/>
                  </a:lnTo>
                  <a:lnTo>
                    <a:pt x="960285" y="8458924"/>
                  </a:lnTo>
                  <a:lnTo>
                    <a:pt x="960285" y="7524153"/>
                  </a:lnTo>
                  <a:lnTo>
                    <a:pt x="1894954" y="7524153"/>
                  </a:lnTo>
                  <a:lnTo>
                    <a:pt x="1894954" y="7509650"/>
                  </a:lnTo>
                  <a:lnTo>
                    <a:pt x="960285" y="7509650"/>
                  </a:lnTo>
                  <a:lnTo>
                    <a:pt x="960285" y="6574980"/>
                  </a:lnTo>
                  <a:lnTo>
                    <a:pt x="1894954" y="6574980"/>
                  </a:lnTo>
                  <a:lnTo>
                    <a:pt x="1894954" y="6560477"/>
                  </a:lnTo>
                  <a:lnTo>
                    <a:pt x="960285" y="6560477"/>
                  </a:lnTo>
                  <a:lnTo>
                    <a:pt x="960285" y="5625808"/>
                  </a:lnTo>
                  <a:lnTo>
                    <a:pt x="1894954" y="5625808"/>
                  </a:lnTo>
                  <a:lnTo>
                    <a:pt x="1894954" y="5611304"/>
                  </a:lnTo>
                  <a:lnTo>
                    <a:pt x="960285" y="5611304"/>
                  </a:lnTo>
                  <a:lnTo>
                    <a:pt x="960285" y="4676635"/>
                  </a:lnTo>
                  <a:lnTo>
                    <a:pt x="1894954" y="4676635"/>
                  </a:lnTo>
                  <a:lnTo>
                    <a:pt x="1894954" y="4662132"/>
                  </a:lnTo>
                  <a:lnTo>
                    <a:pt x="960285" y="4662132"/>
                  </a:lnTo>
                  <a:lnTo>
                    <a:pt x="960285" y="3727450"/>
                  </a:lnTo>
                  <a:lnTo>
                    <a:pt x="1894954" y="3727450"/>
                  </a:lnTo>
                  <a:lnTo>
                    <a:pt x="1894954" y="3712959"/>
                  </a:lnTo>
                  <a:lnTo>
                    <a:pt x="960285" y="3712959"/>
                  </a:lnTo>
                  <a:lnTo>
                    <a:pt x="960285" y="2778277"/>
                  </a:lnTo>
                  <a:lnTo>
                    <a:pt x="1894954" y="2778277"/>
                  </a:lnTo>
                  <a:lnTo>
                    <a:pt x="1894954" y="2763774"/>
                  </a:lnTo>
                  <a:lnTo>
                    <a:pt x="960285" y="2763774"/>
                  </a:lnTo>
                  <a:lnTo>
                    <a:pt x="960285" y="1829003"/>
                  </a:lnTo>
                  <a:lnTo>
                    <a:pt x="1894954" y="1829003"/>
                  </a:lnTo>
                  <a:lnTo>
                    <a:pt x="1894954" y="1814512"/>
                  </a:lnTo>
                  <a:lnTo>
                    <a:pt x="960285" y="1814512"/>
                  </a:lnTo>
                  <a:lnTo>
                    <a:pt x="960285" y="879830"/>
                  </a:lnTo>
                  <a:lnTo>
                    <a:pt x="1894954" y="879830"/>
                  </a:lnTo>
                  <a:lnTo>
                    <a:pt x="1894954" y="865327"/>
                  </a:lnTo>
                  <a:lnTo>
                    <a:pt x="960285" y="865327"/>
                  </a:lnTo>
                  <a:lnTo>
                    <a:pt x="960285" y="0"/>
                  </a:lnTo>
                  <a:lnTo>
                    <a:pt x="945781" y="0"/>
                  </a:lnTo>
                  <a:lnTo>
                    <a:pt x="945781" y="9408096"/>
                  </a:lnTo>
                  <a:lnTo>
                    <a:pt x="11010" y="9408096"/>
                  </a:lnTo>
                  <a:lnTo>
                    <a:pt x="11010" y="8473427"/>
                  </a:lnTo>
                  <a:lnTo>
                    <a:pt x="945781" y="8473427"/>
                  </a:lnTo>
                  <a:lnTo>
                    <a:pt x="945781" y="8458924"/>
                  </a:lnTo>
                  <a:lnTo>
                    <a:pt x="11010" y="8458924"/>
                  </a:lnTo>
                  <a:lnTo>
                    <a:pt x="11010" y="7524153"/>
                  </a:lnTo>
                  <a:lnTo>
                    <a:pt x="945781" y="7524153"/>
                  </a:lnTo>
                  <a:lnTo>
                    <a:pt x="945781" y="7509650"/>
                  </a:lnTo>
                  <a:lnTo>
                    <a:pt x="11010" y="7509650"/>
                  </a:lnTo>
                  <a:lnTo>
                    <a:pt x="11010" y="6574980"/>
                  </a:lnTo>
                  <a:lnTo>
                    <a:pt x="945781" y="6574980"/>
                  </a:lnTo>
                  <a:lnTo>
                    <a:pt x="945781" y="6560477"/>
                  </a:lnTo>
                  <a:lnTo>
                    <a:pt x="11010" y="6560477"/>
                  </a:lnTo>
                  <a:lnTo>
                    <a:pt x="11010" y="5625808"/>
                  </a:lnTo>
                  <a:lnTo>
                    <a:pt x="945781" y="5625808"/>
                  </a:lnTo>
                  <a:lnTo>
                    <a:pt x="945781" y="5611304"/>
                  </a:lnTo>
                  <a:lnTo>
                    <a:pt x="11010" y="5611304"/>
                  </a:lnTo>
                  <a:lnTo>
                    <a:pt x="11010" y="4676635"/>
                  </a:lnTo>
                  <a:lnTo>
                    <a:pt x="945781" y="4676635"/>
                  </a:lnTo>
                  <a:lnTo>
                    <a:pt x="945781" y="4662132"/>
                  </a:lnTo>
                  <a:lnTo>
                    <a:pt x="11010" y="4662132"/>
                  </a:lnTo>
                  <a:lnTo>
                    <a:pt x="11010" y="3727450"/>
                  </a:lnTo>
                  <a:lnTo>
                    <a:pt x="945781" y="3727450"/>
                  </a:lnTo>
                  <a:lnTo>
                    <a:pt x="945781" y="3712959"/>
                  </a:lnTo>
                  <a:lnTo>
                    <a:pt x="11010" y="3712959"/>
                  </a:lnTo>
                  <a:lnTo>
                    <a:pt x="11010" y="2778277"/>
                  </a:lnTo>
                  <a:lnTo>
                    <a:pt x="945781" y="2778277"/>
                  </a:lnTo>
                  <a:lnTo>
                    <a:pt x="945781" y="2763774"/>
                  </a:lnTo>
                  <a:lnTo>
                    <a:pt x="11010" y="2763774"/>
                  </a:lnTo>
                  <a:lnTo>
                    <a:pt x="11010" y="1829003"/>
                  </a:lnTo>
                  <a:lnTo>
                    <a:pt x="945781" y="1829003"/>
                  </a:lnTo>
                  <a:lnTo>
                    <a:pt x="945781" y="1814512"/>
                  </a:lnTo>
                  <a:lnTo>
                    <a:pt x="11010" y="1814512"/>
                  </a:lnTo>
                  <a:lnTo>
                    <a:pt x="11010" y="879830"/>
                  </a:lnTo>
                  <a:lnTo>
                    <a:pt x="945781" y="879830"/>
                  </a:lnTo>
                  <a:lnTo>
                    <a:pt x="945781" y="865327"/>
                  </a:lnTo>
                  <a:lnTo>
                    <a:pt x="11010" y="865327"/>
                  </a:lnTo>
                  <a:lnTo>
                    <a:pt x="11010" y="0"/>
                  </a:lnTo>
                  <a:lnTo>
                    <a:pt x="0" y="0"/>
                  </a:lnTo>
                  <a:lnTo>
                    <a:pt x="0" y="10287000"/>
                  </a:lnTo>
                  <a:lnTo>
                    <a:pt x="11010" y="10287000"/>
                  </a:lnTo>
                  <a:lnTo>
                    <a:pt x="11010" y="9422600"/>
                  </a:lnTo>
                  <a:lnTo>
                    <a:pt x="945781" y="9422600"/>
                  </a:lnTo>
                  <a:lnTo>
                    <a:pt x="945781" y="10287000"/>
                  </a:lnTo>
                  <a:lnTo>
                    <a:pt x="960285" y="10287000"/>
                  </a:lnTo>
                  <a:lnTo>
                    <a:pt x="960285" y="9422600"/>
                  </a:lnTo>
                  <a:lnTo>
                    <a:pt x="1894954" y="9422600"/>
                  </a:lnTo>
                  <a:lnTo>
                    <a:pt x="1894954" y="10287000"/>
                  </a:lnTo>
                  <a:lnTo>
                    <a:pt x="1898154" y="10287000"/>
                  </a:lnTo>
                  <a:lnTo>
                    <a:pt x="1898154" y="865327"/>
                  </a:lnTo>
                  <a:lnTo>
                    <a:pt x="189815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2164054" y="2524749"/>
            <a:ext cx="10866146" cy="908537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99"/>
              </a:lnSpc>
              <a:spcBef>
                <a:spcPts val="95"/>
              </a:spcBef>
            </a:pPr>
            <a:r>
              <a:rPr lang="en-US" sz="2400" b="1" spc="-85" dirty="0">
                <a:latin typeface="Verdana"/>
                <a:cs typeface="Verdana"/>
              </a:rPr>
              <a:t>SDG 4 – Quality Education</a:t>
            </a:r>
          </a:p>
          <a:p>
            <a:pPr marL="12700" marR="5080">
              <a:lnSpc>
                <a:spcPct val="116199"/>
              </a:lnSpc>
              <a:spcBef>
                <a:spcPts val="95"/>
              </a:spcBef>
            </a:pPr>
            <a:r>
              <a:rPr lang="en-US" sz="2400" spc="-85" dirty="0">
                <a:latin typeface="Verdana"/>
                <a:cs typeface="Verdana"/>
              </a:rPr>
              <a:t>Ensure inclusive and equitable quality education and promote lifelong learning opportunities for all</a:t>
            </a:r>
          </a:p>
          <a:p>
            <a:pPr marL="12700" marR="5080">
              <a:lnSpc>
                <a:spcPct val="116199"/>
              </a:lnSpc>
              <a:spcBef>
                <a:spcPts val="95"/>
              </a:spcBef>
            </a:pPr>
            <a:r>
              <a:rPr lang="en-US" sz="2400" spc="-85" dirty="0">
                <a:latin typeface="Verdana"/>
                <a:cs typeface="Verdana"/>
              </a:rPr>
              <a:t>.How </a:t>
            </a:r>
            <a:r>
              <a:rPr lang="en-US" sz="2400" spc="-85" dirty="0" err="1">
                <a:latin typeface="Verdana"/>
                <a:cs typeface="Verdana"/>
              </a:rPr>
              <a:t>KasiMath</a:t>
            </a:r>
            <a:r>
              <a:rPr lang="en-US" sz="2400" spc="-85" dirty="0">
                <a:latin typeface="Verdana"/>
                <a:cs typeface="Verdana"/>
              </a:rPr>
              <a:t> contributes:</a:t>
            </a:r>
          </a:p>
          <a:p>
            <a:pPr marL="12700" marR="5080">
              <a:lnSpc>
                <a:spcPct val="116199"/>
              </a:lnSpc>
              <a:spcBef>
                <a:spcPts val="95"/>
              </a:spcBef>
            </a:pPr>
            <a:r>
              <a:rPr lang="en-US" sz="2400" spc="-85" dirty="0">
                <a:latin typeface="Verdana"/>
                <a:cs typeface="Verdana"/>
              </a:rPr>
              <a:t>Makes math basics accessible and engaging for learners.</a:t>
            </a:r>
          </a:p>
          <a:p>
            <a:pPr marL="12700" marR="5080">
              <a:lnSpc>
                <a:spcPct val="116199"/>
              </a:lnSpc>
              <a:spcBef>
                <a:spcPts val="95"/>
              </a:spcBef>
            </a:pPr>
            <a:r>
              <a:rPr lang="en-US" sz="2400" spc="-85" dirty="0">
                <a:latin typeface="Verdana"/>
                <a:cs typeface="Verdana"/>
              </a:rPr>
              <a:t>Provides equal access to digital learning, even in low-data areas.</a:t>
            </a:r>
          </a:p>
          <a:p>
            <a:pPr marL="12700" marR="5080">
              <a:lnSpc>
                <a:spcPct val="116199"/>
              </a:lnSpc>
              <a:spcBef>
                <a:spcPts val="95"/>
              </a:spcBef>
            </a:pPr>
            <a:r>
              <a:rPr lang="en-US" sz="2400" spc="-85" dirty="0">
                <a:latin typeface="Verdana"/>
                <a:cs typeface="Verdana"/>
              </a:rPr>
              <a:t>Supports teachers with extra tools for classrooms.</a:t>
            </a:r>
          </a:p>
          <a:p>
            <a:pPr marL="12700" marR="5080">
              <a:lnSpc>
                <a:spcPct val="116199"/>
              </a:lnSpc>
              <a:spcBef>
                <a:spcPts val="95"/>
              </a:spcBef>
            </a:pPr>
            <a:endParaRPr lang="en-US" sz="2400" spc="-85" dirty="0">
              <a:latin typeface="Verdana"/>
              <a:cs typeface="Verdana"/>
            </a:endParaRPr>
          </a:p>
          <a:p>
            <a:r>
              <a:rPr lang="en-US" sz="2400" b="1" spc="-85" dirty="0">
                <a:latin typeface="Verdana"/>
              </a:rPr>
              <a:t>SDG 10 – Reduced Inequalities (secondary impact)</a:t>
            </a:r>
          </a:p>
          <a:p>
            <a:r>
              <a:rPr lang="en-US" sz="2400" spc="-85" dirty="0">
                <a:latin typeface="Verdana"/>
              </a:rPr>
              <a:t>Reduce inequality within and among countries.</a:t>
            </a:r>
          </a:p>
          <a:p>
            <a:r>
              <a:rPr lang="en-US" sz="2400" spc="-85" dirty="0">
                <a:latin typeface="Verdana"/>
              </a:rPr>
              <a:t>How </a:t>
            </a:r>
            <a:r>
              <a:rPr lang="en-US" sz="2400" spc="-85" dirty="0" err="1">
                <a:latin typeface="Verdana"/>
              </a:rPr>
              <a:t>KasiMath</a:t>
            </a:r>
            <a:r>
              <a:rPr lang="en-US" sz="2400" spc="-85" dirty="0">
                <a:latin typeface="Verdana"/>
              </a:rPr>
              <a:t> contributes:</a:t>
            </a:r>
          </a:p>
          <a:p>
            <a:pPr lvl="1"/>
            <a:r>
              <a:rPr lang="en-US" sz="2400" spc="-85" dirty="0">
                <a:latin typeface="Verdana"/>
              </a:rPr>
              <a:t>Affordable freemium model ensures access for low-income learners.</a:t>
            </a:r>
          </a:p>
          <a:p>
            <a:pPr lvl="1"/>
            <a:r>
              <a:rPr lang="en-US" sz="2400" spc="-85" dirty="0">
                <a:latin typeface="Verdana"/>
              </a:rPr>
              <a:t>Offline-first design helps bridge the urban–rural digital divide.</a:t>
            </a:r>
          </a:p>
          <a:p>
            <a:pPr lvl="1"/>
            <a:endParaRPr lang="en-US" sz="2400" spc="-85" dirty="0">
              <a:latin typeface="Verdana"/>
            </a:endParaRPr>
          </a:p>
          <a:p>
            <a:r>
              <a:rPr lang="en-US" sz="2400" b="1" spc="-85" dirty="0">
                <a:latin typeface="Verdana"/>
              </a:rPr>
              <a:t>SDG 8 – Decent Work &amp; Economic Growth (long-term impact)</a:t>
            </a:r>
          </a:p>
          <a:p>
            <a:r>
              <a:rPr lang="en-US" sz="2400" spc="-85" dirty="0">
                <a:latin typeface="Verdana"/>
              </a:rPr>
              <a:t>Promote sustained, inclusive and sustainable economic growth.</a:t>
            </a:r>
          </a:p>
          <a:p>
            <a:r>
              <a:rPr lang="en-US" sz="2400" spc="-85" dirty="0">
                <a:latin typeface="Verdana"/>
              </a:rPr>
              <a:t>How </a:t>
            </a:r>
            <a:r>
              <a:rPr lang="en-US" sz="2400" spc="-85" dirty="0" err="1">
                <a:latin typeface="Verdana"/>
              </a:rPr>
              <a:t>KasiMath</a:t>
            </a:r>
            <a:r>
              <a:rPr lang="en-US" sz="2400" spc="-85" dirty="0">
                <a:latin typeface="Verdana"/>
              </a:rPr>
              <a:t> contributes:</a:t>
            </a:r>
          </a:p>
          <a:p>
            <a:pPr lvl="1"/>
            <a:r>
              <a:rPr lang="en-US" sz="2400" spc="-85" dirty="0">
                <a:latin typeface="Verdana"/>
              </a:rPr>
              <a:t>Builds stronger STEM foundations → better career opportunities.</a:t>
            </a:r>
          </a:p>
          <a:p>
            <a:pPr lvl="1"/>
            <a:r>
              <a:rPr lang="en-US" sz="2400" spc="-85" dirty="0">
                <a:latin typeface="Verdana"/>
              </a:rPr>
              <a:t>Equips youth with problem-solving skills for future jobs.</a:t>
            </a:r>
          </a:p>
          <a:p>
            <a:pPr lvl="1"/>
            <a:endParaRPr lang="en-US" sz="2400" spc="-85" dirty="0">
              <a:latin typeface="Verdana"/>
            </a:endParaRPr>
          </a:p>
          <a:p>
            <a:pPr lvl="1"/>
            <a:endParaRPr lang="en-US" sz="2400" spc="-85" dirty="0">
              <a:latin typeface="Verdana"/>
            </a:endParaRPr>
          </a:p>
          <a:p>
            <a:pPr lvl="1"/>
            <a:endParaRPr lang="en-US" sz="2400" spc="-85" dirty="0">
              <a:latin typeface="Verdana"/>
            </a:endParaRPr>
          </a:p>
          <a:p>
            <a:pPr marL="12700" marR="5080">
              <a:lnSpc>
                <a:spcPct val="116199"/>
              </a:lnSpc>
              <a:spcBef>
                <a:spcPts val="95"/>
              </a:spcBef>
            </a:pPr>
            <a:endParaRPr sz="2400" dirty="0">
              <a:latin typeface="Verdana"/>
              <a:cs typeface="Verdan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66520">
              <a:lnSpc>
                <a:spcPct val="100000"/>
              </a:lnSpc>
              <a:spcBef>
                <a:spcPts val="100"/>
              </a:spcBef>
            </a:pPr>
            <a:r>
              <a:rPr spc="-400" dirty="0"/>
              <a:t>Social</a:t>
            </a:r>
            <a:r>
              <a:rPr spc="-730" dirty="0"/>
              <a:t> </a:t>
            </a:r>
            <a:r>
              <a:rPr spc="-765" dirty="0"/>
              <a:t>Impact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7425" y="2714935"/>
            <a:ext cx="179029" cy="17902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1958502" y="2416299"/>
            <a:ext cx="12005310" cy="338746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lang="en-US" spc="-10" dirty="0"/>
              <a:t>Seeking $250,000 seed funding to:</a:t>
            </a:r>
          </a:p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lang="en-US" spc="-10" dirty="0"/>
              <a:t>Develop app fully</a:t>
            </a:r>
          </a:p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lang="en-US" spc="-10" dirty="0"/>
              <a:t>Marketing &amp; partnerships</a:t>
            </a:r>
          </a:p>
          <a:p>
            <a:pPr marL="584200" indent="-571500">
              <a:lnSpc>
                <a:spcPct val="100000"/>
              </a:lnSpc>
              <a:spcBef>
                <a:spcPts val="114"/>
              </a:spcBef>
              <a:buFont typeface="Arial" panose="020B0604020202020204" pitchFamily="34" charset="0"/>
              <a:buChar char="•"/>
            </a:pPr>
            <a:r>
              <a:rPr lang="en-US" spc="-10" dirty="0"/>
              <a:t>Curriculum integration</a:t>
            </a:r>
          </a:p>
          <a:p>
            <a:pPr marL="584200" indent="-571500">
              <a:lnSpc>
                <a:spcPct val="100000"/>
              </a:lnSpc>
              <a:spcBef>
                <a:spcPts val="114"/>
              </a:spcBef>
              <a:buFont typeface="Arial" panose="020B0604020202020204" pitchFamily="34" charset="0"/>
              <a:buChar char="•"/>
            </a:pPr>
            <a:r>
              <a:rPr lang="en-US" spc="-10" dirty="0"/>
              <a:t>Vision: To reach 1 million learners in 3 years.</a:t>
            </a:r>
            <a:endParaRPr spc="-10" dirty="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7425" y="4377352"/>
            <a:ext cx="179029" cy="17902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635597"/>
            <a:ext cx="3580765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819" dirty="0"/>
              <a:t>Our</a:t>
            </a:r>
            <a:r>
              <a:rPr spc="-745" dirty="0"/>
              <a:t> </a:t>
            </a:r>
            <a:r>
              <a:rPr spc="-320" dirty="0"/>
              <a:t>Ask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98853" y="1006475"/>
            <a:ext cx="6933565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15" dirty="0"/>
              <a:t>Team</a:t>
            </a:r>
            <a:r>
              <a:rPr spc="-740" dirty="0"/>
              <a:t> </a:t>
            </a:r>
            <a:r>
              <a:rPr spc="-695" dirty="0"/>
              <a:t>Members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3244089" y="8002119"/>
            <a:ext cx="4420669" cy="1274708"/>
          </a:xfrm>
          <a:prstGeom prst="rect">
            <a:avLst/>
          </a:prstGeom>
        </p:spPr>
        <p:txBody>
          <a:bodyPr vert="horz" wrap="square" lIns="0" tIns="215900" rIns="0" bIns="0" rtlCol="0">
            <a:spAutoFit/>
          </a:bodyPr>
          <a:lstStyle/>
          <a:p>
            <a:pPr marL="75565" algn="ctr">
              <a:lnSpc>
                <a:spcPct val="100000"/>
              </a:lnSpc>
              <a:spcBef>
                <a:spcPts val="1700"/>
              </a:spcBef>
            </a:pPr>
            <a:r>
              <a:rPr lang="en-US" sz="3000" b="1" spc="-295" dirty="0">
                <a:solidFill>
                  <a:srgbClr val="8F113D"/>
                </a:solidFill>
                <a:latin typeface="Tahoma"/>
                <a:cs typeface="Tahoma"/>
              </a:rPr>
              <a:t>Nhlanhla </a:t>
            </a:r>
            <a:r>
              <a:rPr lang="en-US" sz="3000" b="1" spc="-295" dirty="0" err="1">
                <a:solidFill>
                  <a:srgbClr val="8F113D"/>
                </a:solidFill>
                <a:latin typeface="Tahoma"/>
                <a:cs typeface="Tahoma"/>
              </a:rPr>
              <a:t>Makhubu</a:t>
            </a:r>
            <a:endParaRPr sz="3000" dirty="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1440"/>
              </a:spcBef>
            </a:pPr>
            <a:r>
              <a:rPr lang="en-US" sz="2700" dirty="0">
                <a:solidFill>
                  <a:srgbClr val="8F113D"/>
                </a:solidFill>
                <a:latin typeface="Tahoma"/>
                <a:cs typeface="Tahoma"/>
              </a:rPr>
              <a:t>App Developer and Owner</a:t>
            </a:r>
            <a:endParaRPr sz="2700" dirty="0">
              <a:latin typeface="Tahoma"/>
              <a:cs typeface="Tahom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0" y="0"/>
            <a:ext cx="1905000" cy="10287000"/>
            <a:chOff x="0" y="0"/>
            <a:chExt cx="1905000" cy="10287000"/>
          </a:xfrm>
        </p:grpSpPr>
        <p:sp>
          <p:nvSpPr>
            <p:cNvPr id="13" name="object 13"/>
            <p:cNvSpPr/>
            <p:nvPr/>
          </p:nvSpPr>
          <p:spPr>
            <a:xfrm>
              <a:off x="0" y="0"/>
              <a:ext cx="1905000" cy="10287000"/>
            </a:xfrm>
            <a:custGeom>
              <a:avLst/>
              <a:gdLst/>
              <a:ahLst/>
              <a:cxnLst/>
              <a:rect l="l" t="t" r="r" b="b"/>
              <a:pathLst>
                <a:path w="1905000" h="10287000">
                  <a:moveTo>
                    <a:pt x="190499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1904999" y="0"/>
                  </a:lnTo>
                  <a:lnTo>
                    <a:pt x="1904999" y="10286999"/>
                  </a:lnTo>
                  <a:close/>
                </a:path>
              </a:pathLst>
            </a:custGeom>
            <a:solidFill>
              <a:srgbClr val="8F113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11"/>
              <a:ext cx="1898650" cy="10287000"/>
            </a:xfrm>
            <a:custGeom>
              <a:avLst/>
              <a:gdLst/>
              <a:ahLst/>
              <a:cxnLst/>
              <a:rect l="l" t="t" r="r" b="b"/>
              <a:pathLst>
                <a:path w="1898650" h="10287000">
                  <a:moveTo>
                    <a:pt x="1898154" y="0"/>
                  </a:moveTo>
                  <a:lnTo>
                    <a:pt x="1894954" y="0"/>
                  </a:lnTo>
                  <a:lnTo>
                    <a:pt x="1894954" y="865327"/>
                  </a:lnTo>
                  <a:lnTo>
                    <a:pt x="1894954" y="879830"/>
                  </a:lnTo>
                  <a:lnTo>
                    <a:pt x="1894954" y="9408096"/>
                  </a:lnTo>
                  <a:lnTo>
                    <a:pt x="960285" y="9408096"/>
                  </a:lnTo>
                  <a:lnTo>
                    <a:pt x="960285" y="8473427"/>
                  </a:lnTo>
                  <a:lnTo>
                    <a:pt x="1894954" y="8473427"/>
                  </a:lnTo>
                  <a:lnTo>
                    <a:pt x="1894954" y="8458924"/>
                  </a:lnTo>
                  <a:lnTo>
                    <a:pt x="960285" y="8458924"/>
                  </a:lnTo>
                  <a:lnTo>
                    <a:pt x="960285" y="7524153"/>
                  </a:lnTo>
                  <a:lnTo>
                    <a:pt x="1894954" y="7524153"/>
                  </a:lnTo>
                  <a:lnTo>
                    <a:pt x="1894954" y="7509650"/>
                  </a:lnTo>
                  <a:lnTo>
                    <a:pt x="960285" y="7509650"/>
                  </a:lnTo>
                  <a:lnTo>
                    <a:pt x="960285" y="6574980"/>
                  </a:lnTo>
                  <a:lnTo>
                    <a:pt x="1894954" y="6574980"/>
                  </a:lnTo>
                  <a:lnTo>
                    <a:pt x="1894954" y="6560477"/>
                  </a:lnTo>
                  <a:lnTo>
                    <a:pt x="960285" y="6560477"/>
                  </a:lnTo>
                  <a:lnTo>
                    <a:pt x="960285" y="5625808"/>
                  </a:lnTo>
                  <a:lnTo>
                    <a:pt x="1894954" y="5625808"/>
                  </a:lnTo>
                  <a:lnTo>
                    <a:pt x="1894954" y="5611304"/>
                  </a:lnTo>
                  <a:lnTo>
                    <a:pt x="960285" y="5611304"/>
                  </a:lnTo>
                  <a:lnTo>
                    <a:pt x="960285" y="4676635"/>
                  </a:lnTo>
                  <a:lnTo>
                    <a:pt x="1894954" y="4676635"/>
                  </a:lnTo>
                  <a:lnTo>
                    <a:pt x="1894954" y="4662132"/>
                  </a:lnTo>
                  <a:lnTo>
                    <a:pt x="960285" y="4662132"/>
                  </a:lnTo>
                  <a:lnTo>
                    <a:pt x="960285" y="3727450"/>
                  </a:lnTo>
                  <a:lnTo>
                    <a:pt x="1894954" y="3727450"/>
                  </a:lnTo>
                  <a:lnTo>
                    <a:pt x="1894954" y="3712959"/>
                  </a:lnTo>
                  <a:lnTo>
                    <a:pt x="960285" y="3712959"/>
                  </a:lnTo>
                  <a:lnTo>
                    <a:pt x="960285" y="2778277"/>
                  </a:lnTo>
                  <a:lnTo>
                    <a:pt x="1894954" y="2778277"/>
                  </a:lnTo>
                  <a:lnTo>
                    <a:pt x="1894954" y="2763774"/>
                  </a:lnTo>
                  <a:lnTo>
                    <a:pt x="960285" y="2763774"/>
                  </a:lnTo>
                  <a:lnTo>
                    <a:pt x="960285" y="1829003"/>
                  </a:lnTo>
                  <a:lnTo>
                    <a:pt x="1894954" y="1829003"/>
                  </a:lnTo>
                  <a:lnTo>
                    <a:pt x="1894954" y="1814512"/>
                  </a:lnTo>
                  <a:lnTo>
                    <a:pt x="960285" y="1814512"/>
                  </a:lnTo>
                  <a:lnTo>
                    <a:pt x="960285" y="879830"/>
                  </a:lnTo>
                  <a:lnTo>
                    <a:pt x="1894954" y="879830"/>
                  </a:lnTo>
                  <a:lnTo>
                    <a:pt x="1894954" y="865327"/>
                  </a:lnTo>
                  <a:lnTo>
                    <a:pt x="960285" y="865327"/>
                  </a:lnTo>
                  <a:lnTo>
                    <a:pt x="960285" y="0"/>
                  </a:lnTo>
                  <a:lnTo>
                    <a:pt x="945781" y="0"/>
                  </a:lnTo>
                  <a:lnTo>
                    <a:pt x="945781" y="9408096"/>
                  </a:lnTo>
                  <a:lnTo>
                    <a:pt x="11010" y="9408096"/>
                  </a:lnTo>
                  <a:lnTo>
                    <a:pt x="11010" y="8473427"/>
                  </a:lnTo>
                  <a:lnTo>
                    <a:pt x="945781" y="8473427"/>
                  </a:lnTo>
                  <a:lnTo>
                    <a:pt x="945781" y="8458924"/>
                  </a:lnTo>
                  <a:lnTo>
                    <a:pt x="11010" y="8458924"/>
                  </a:lnTo>
                  <a:lnTo>
                    <a:pt x="11010" y="7524153"/>
                  </a:lnTo>
                  <a:lnTo>
                    <a:pt x="945781" y="7524153"/>
                  </a:lnTo>
                  <a:lnTo>
                    <a:pt x="945781" y="7509650"/>
                  </a:lnTo>
                  <a:lnTo>
                    <a:pt x="11010" y="7509650"/>
                  </a:lnTo>
                  <a:lnTo>
                    <a:pt x="11010" y="6574980"/>
                  </a:lnTo>
                  <a:lnTo>
                    <a:pt x="945781" y="6574980"/>
                  </a:lnTo>
                  <a:lnTo>
                    <a:pt x="945781" y="6560477"/>
                  </a:lnTo>
                  <a:lnTo>
                    <a:pt x="11010" y="6560477"/>
                  </a:lnTo>
                  <a:lnTo>
                    <a:pt x="11010" y="5625808"/>
                  </a:lnTo>
                  <a:lnTo>
                    <a:pt x="945781" y="5625808"/>
                  </a:lnTo>
                  <a:lnTo>
                    <a:pt x="945781" y="5611304"/>
                  </a:lnTo>
                  <a:lnTo>
                    <a:pt x="11010" y="5611304"/>
                  </a:lnTo>
                  <a:lnTo>
                    <a:pt x="11010" y="4676635"/>
                  </a:lnTo>
                  <a:lnTo>
                    <a:pt x="945781" y="4676635"/>
                  </a:lnTo>
                  <a:lnTo>
                    <a:pt x="945781" y="4662132"/>
                  </a:lnTo>
                  <a:lnTo>
                    <a:pt x="11010" y="4662132"/>
                  </a:lnTo>
                  <a:lnTo>
                    <a:pt x="11010" y="3727450"/>
                  </a:lnTo>
                  <a:lnTo>
                    <a:pt x="945781" y="3727450"/>
                  </a:lnTo>
                  <a:lnTo>
                    <a:pt x="945781" y="3712959"/>
                  </a:lnTo>
                  <a:lnTo>
                    <a:pt x="11010" y="3712959"/>
                  </a:lnTo>
                  <a:lnTo>
                    <a:pt x="11010" y="2778277"/>
                  </a:lnTo>
                  <a:lnTo>
                    <a:pt x="945781" y="2778277"/>
                  </a:lnTo>
                  <a:lnTo>
                    <a:pt x="945781" y="2763774"/>
                  </a:lnTo>
                  <a:lnTo>
                    <a:pt x="11010" y="2763774"/>
                  </a:lnTo>
                  <a:lnTo>
                    <a:pt x="11010" y="1829003"/>
                  </a:lnTo>
                  <a:lnTo>
                    <a:pt x="945781" y="1829003"/>
                  </a:lnTo>
                  <a:lnTo>
                    <a:pt x="945781" y="1814512"/>
                  </a:lnTo>
                  <a:lnTo>
                    <a:pt x="11010" y="1814512"/>
                  </a:lnTo>
                  <a:lnTo>
                    <a:pt x="11010" y="879830"/>
                  </a:lnTo>
                  <a:lnTo>
                    <a:pt x="945781" y="879830"/>
                  </a:lnTo>
                  <a:lnTo>
                    <a:pt x="945781" y="865327"/>
                  </a:lnTo>
                  <a:lnTo>
                    <a:pt x="11010" y="865327"/>
                  </a:lnTo>
                  <a:lnTo>
                    <a:pt x="11010" y="0"/>
                  </a:lnTo>
                  <a:lnTo>
                    <a:pt x="0" y="0"/>
                  </a:lnTo>
                  <a:lnTo>
                    <a:pt x="0" y="10287000"/>
                  </a:lnTo>
                  <a:lnTo>
                    <a:pt x="11010" y="10287000"/>
                  </a:lnTo>
                  <a:lnTo>
                    <a:pt x="11010" y="9422600"/>
                  </a:lnTo>
                  <a:lnTo>
                    <a:pt x="945781" y="9422600"/>
                  </a:lnTo>
                  <a:lnTo>
                    <a:pt x="945781" y="10287000"/>
                  </a:lnTo>
                  <a:lnTo>
                    <a:pt x="960285" y="10287000"/>
                  </a:lnTo>
                  <a:lnTo>
                    <a:pt x="960285" y="9422600"/>
                  </a:lnTo>
                  <a:lnTo>
                    <a:pt x="1894954" y="9422600"/>
                  </a:lnTo>
                  <a:lnTo>
                    <a:pt x="1894954" y="10287000"/>
                  </a:lnTo>
                  <a:lnTo>
                    <a:pt x="1898154" y="10287000"/>
                  </a:lnTo>
                  <a:lnTo>
                    <a:pt x="1898154" y="865327"/>
                  </a:lnTo>
                  <a:lnTo>
                    <a:pt x="189815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CECE793E-C826-910A-C059-ADD43441D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3619501"/>
            <a:ext cx="4420669" cy="39624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1"/>
            <a:ext cx="8921750" cy="10287000"/>
          </a:xfrm>
          <a:custGeom>
            <a:avLst/>
            <a:gdLst/>
            <a:ahLst/>
            <a:cxnLst/>
            <a:rect l="l" t="t" r="r" b="b"/>
            <a:pathLst>
              <a:path w="8921750" h="10287000">
                <a:moveTo>
                  <a:pt x="8921471" y="0"/>
                </a:moveTo>
                <a:lnTo>
                  <a:pt x="8906967" y="0"/>
                </a:lnTo>
                <a:lnTo>
                  <a:pt x="8906967" y="865327"/>
                </a:lnTo>
                <a:lnTo>
                  <a:pt x="8906967" y="879830"/>
                </a:lnTo>
                <a:lnTo>
                  <a:pt x="8906967" y="9408096"/>
                </a:lnTo>
                <a:lnTo>
                  <a:pt x="7972285" y="9408096"/>
                </a:lnTo>
                <a:lnTo>
                  <a:pt x="7972285" y="8473427"/>
                </a:lnTo>
                <a:lnTo>
                  <a:pt x="8906967" y="8473427"/>
                </a:lnTo>
                <a:lnTo>
                  <a:pt x="8906967" y="8458924"/>
                </a:lnTo>
                <a:lnTo>
                  <a:pt x="7972285" y="8458924"/>
                </a:lnTo>
                <a:lnTo>
                  <a:pt x="7972285" y="7524153"/>
                </a:lnTo>
                <a:lnTo>
                  <a:pt x="8906967" y="7524153"/>
                </a:lnTo>
                <a:lnTo>
                  <a:pt x="8906967" y="7509650"/>
                </a:lnTo>
                <a:lnTo>
                  <a:pt x="7972285" y="7509650"/>
                </a:lnTo>
                <a:lnTo>
                  <a:pt x="7972285" y="6574980"/>
                </a:lnTo>
                <a:lnTo>
                  <a:pt x="8906967" y="6574980"/>
                </a:lnTo>
                <a:lnTo>
                  <a:pt x="8906967" y="6560477"/>
                </a:lnTo>
                <a:lnTo>
                  <a:pt x="7972285" y="6560477"/>
                </a:lnTo>
                <a:lnTo>
                  <a:pt x="7972285" y="5625808"/>
                </a:lnTo>
                <a:lnTo>
                  <a:pt x="8906967" y="5625808"/>
                </a:lnTo>
                <a:lnTo>
                  <a:pt x="8906967" y="5611304"/>
                </a:lnTo>
                <a:lnTo>
                  <a:pt x="7972285" y="5611304"/>
                </a:lnTo>
                <a:lnTo>
                  <a:pt x="7972285" y="4676635"/>
                </a:lnTo>
                <a:lnTo>
                  <a:pt x="8906967" y="4676635"/>
                </a:lnTo>
                <a:lnTo>
                  <a:pt x="8906967" y="4662132"/>
                </a:lnTo>
                <a:lnTo>
                  <a:pt x="7972285" y="4662132"/>
                </a:lnTo>
                <a:lnTo>
                  <a:pt x="7972285" y="3727450"/>
                </a:lnTo>
                <a:lnTo>
                  <a:pt x="8906967" y="3727450"/>
                </a:lnTo>
                <a:lnTo>
                  <a:pt x="8906967" y="3712959"/>
                </a:lnTo>
                <a:lnTo>
                  <a:pt x="7972285" y="3712959"/>
                </a:lnTo>
                <a:lnTo>
                  <a:pt x="7972285" y="2778277"/>
                </a:lnTo>
                <a:lnTo>
                  <a:pt x="8906967" y="2778277"/>
                </a:lnTo>
                <a:lnTo>
                  <a:pt x="8906967" y="2763774"/>
                </a:lnTo>
                <a:lnTo>
                  <a:pt x="7972285" y="2763774"/>
                </a:lnTo>
                <a:lnTo>
                  <a:pt x="7972285" y="1829003"/>
                </a:lnTo>
                <a:lnTo>
                  <a:pt x="8906967" y="1829003"/>
                </a:lnTo>
                <a:lnTo>
                  <a:pt x="8906967" y="1814512"/>
                </a:lnTo>
                <a:lnTo>
                  <a:pt x="7972285" y="1814512"/>
                </a:lnTo>
                <a:lnTo>
                  <a:pt x="7972285" y="879830"/>
                </a:lnTo>
                <a:lnTo>
                  <a:pt x="8906967" y="879830"/>
                </a:lnTo>
                <a:lnTo>
                  <a:pt x="8906967" y="865327"/>
                </a:lnTo>
                <a:lnTo>
                  <a:pt x="7972285" y="865327"/>
                </a:lnTo>
                <a:lnTo>
                  <a:pt x="7972285" y="0"/>
                </a:lnTo>
                <a:lnTo>
                  <a:pt x="7957782" y="0"/>
                </a:lnTo>
                <a:lnTo>
                  <a:pt x="7957782" y="9408096"/>
                </a:lnTo>
                <a:lnTo>
                  <a:pt x="7023113" y="9408096"/>
                </a:lnTo>
                <a:lnTo>
                  <a:pt x="7023113" y="8473427"/>
                </a:lnTo>
                <a:lnTo>
                  <a:pt x="7957782" y="8473427"/>
                </a:lnTo>
                <a:lnTo>
                  <a:pt x="7957782" y="8458924"/>
                </a:lnTo>
                <a:lnTo>
                  <a:pt x="7023113" y="8458924"/>
                </a:lnTo>
                <a:lnTo>
                  <a:pt x="7023113" y="7524153"/>
                </a:lnTo>
                <a:lnTo>
                  <a:pt x="7957782" y="7524153"/>
                </a:lnTo>
                <a:lnTo>
                  <a:pt x="7957782" y="7509650"/>
                </a:lnTo>
                <a:lnTo>
                  <a:pt x="7023113" y="7509650"/>
                </a:lnTo>
                <a:lnTo>
                  <a:pt x="7023113" y="6574980"/>
                </a:lnTo>
                <a:lnTo>
                  <a:pt x="7957782" y="6574980"/>
                </a:lnTo>
                <a:lnTo>
                  <a:pt x="7957782" y="6560477"/>
                </a:lnTo>
                <a:lnTo>
                  <a:pt x="7023113" y="6560477"/>
                </a:lnTo>
                <a:lnTo>
                  <a:pt x="7023113" y="5625808"/>
                </a:lnTo>
                <a:lnTo>
                  <a:pt x="7957782" y="5625808"/>
                </a:lnTo>
                <a:lnTo>
                  <a:pt x="7957782" y="5611304"/>
                </a:lnTo>
                <a:lnTo>
                  <a:pt x="7023113" y="5611304"/>
                </a:lnTo>
                <a:lnTo>
                  <a:pt x="7023113" y="4676635"/>
                </a:lnTo>
                <a:lnTo>
                  <a:pt x="7957782" y="4676635"/>
                </a:lnTo>
                <a:lnTo>
                  <a:pt x="7957782" y="4662132"/>
                </a:lnTo>
                <a:lnTo>
                  <a:pt x="7023113" y="4662132"/>
                </a:lnTo>
                <a:lnTo>
                  <a:pt x="7023113" y="3727450"/>
                </a:lnTo>
                <a:lnTo>
                  <a:pt x="7957782" y="3727450"/>
                </a:lnTo>
                <a:lnTo>
                  <a:pt x="7957782" y="3712959"/>
                </a:lnTo>
                <a:lnTo>
                  <a:pt x="7023113" y="3712959"/>
                </a:lnTo>
                <a:lnTo>
                  <a:pt x="7023113" y="2778277"/>
                </a:lnTo>
                <a:lnTo>
                  <a:pt x="7957782" y="2778277"/>
                </a:lnTo>
                <a:lnTo>
                  <a:pt x="7957782" y="2763774"/>
                </a:lnTo>
                <a:lnTo>
                  <a:pt x="7023113" y="2763774"/>
                </a:lnTo>
                <a:lnTo>
                  <a:pt x="7023113" y="1829003"/>
                </a:lnTo>
                <a:lnTo>
                  <a:pt x="7957782" y="1829003"/>
                </a:lnTo>
                <a:lnTo>
                  <a:pt x="7957782" y="1814512"/>
                </a:lnTo>
                <a:lnTo>
                  <a:pt x="7023113" y="1814512"/>
                </a:lnTo>
                <a:lnTo>
                  <a:pt x="7023113" y="879830"/>
                </a:lnTo>
                <a:lnTo>
                  <a:pt x="7957782" y="879830"/>
                </a:lnTo>
                <a:lnTo>
                  <a:pt x="7957782" y="865327"/>
                </a:lnTo>
                <a:lnTo>
                  <a:pt x="7023113" y="865327"/>
                </a:lnTo>
                <a:lnTo>
                  <a:pt x="7023113" y="0"/>
                </a:lnTo>
                <a:lnTo>
                  <a:pt x="7008609" y="0"/>
                </a:lnTo>
                <a:lnTo>
                  <a:pt x="7008609" y="9408096"/>
                </a:lnTo>
                <a:lnTo>
                  <a:pt x="6073838" y="9408096"/>
                </a:lnTo>
                <a:lnTo>
                  <a:pt x="6073838" y="8473427"/>
                </a:lnTo>
                <a:lnTo>
                  <a:pt x="7008609" y="8473427"/>
                </a:lnTo>
                <a:lnTo>
                  <a:pt x="7008609" y="8458924"/>
                </a:lnTo>
                <a:lnTo>
                  <a:pt x="6073838" y="8458924"/>
                </a:lnTo>
                <a:lnTo>
                  <a:pt x="6073838" y="7524153"/>
                </a:lnTo>
                <a:lnTo>
                  <a:pt x="7008609" y="7524153"/>
                </a:lnTo>
                <a:lnTo>
                  <a:pt x="7008609" y="7509650"/>
                </a:lnTo>
                <a:lnTo>
                  <a:pt x="6073838" y="7509650"/>
                </a:lnTo>
                <a:lnTo>
                  <a:pt x="6073838" y="6574980"/>
                </a:lnTo>
                <a:lnTo>
                  <a:pt x="7008609" y="6574980"/>
                </a:lnTo>
                <a:lnTo>
                  <a:pt x="7008609" y="6560477"/>
                </a:lnTo>
                <a:lnTo>
                  <a:pt x="6073838" y="6560477"/>
                </a:lnTo>
                <a:lnTo>
                  <a:pt x="6073838" y="5625808"/>
                </a:lnTo>
                <a:lnTo>
                  <a:pt x="7008609" y="5625808"/>
                </a:lnTo>
                <a:lnTo>
                  <a:pt x="7008609" y="5611304"/>
                </a:lnTo>
                <a:lnTo>
                  <a:pt x="6073838" y="5611304"/>
                </a:lnTo>
                <a:lnTo>
                  <a:pt x="6073838" y="4676635"/>
                </a:lnTo>
                <a:lnTo>
                  <a:pt x="7008609" y="4676635"/>
                </a:lnTo>
                <a:lnTo>
                  <a:pt x="7008609" y="4662132"/>
                </a:lnTo>
                <a:lnTo>
                  <a:pt x="6073838" y="4662132"/>
                </a:lnTo>
                <a:lnTo>
                  <a:pt x="6073838" y="3727450"/>
                </a:lnTo>
                <a:lnTo>
                  <a:pt x="7008609" y="3727450"/>
                </a:lnTo>
                <a:lnTo>
                  <a:pt x="7008609" y="3712959"/>
                </a:lnTo>
                <a:lnTo>
                  <a:pt x="6073838" y="3712959"/>
                </a:lnTo>
                <a:lnTo>
                  <a:pt x="6073838" y="2778277"/>
                </a:lnTo>
                <a:lnTo>
                  <a:pt x="7008609" y="2778277"/>
                </a:lnTo>
                <a:lnTo>
                  <a:pt x="7008609" y="2763774"/>
                </a:lnTo>
                <a:lnTo>
                  <a:pt x="6073838" y="2763774"/>
                </a:lnTo>
                <a:lnTo>
                  <a:pt x="6073838" y="1829003"/>
                </a:lnTo>
                <a:lnTo>
                  <a:pt x="7008609" y="1829003"/>
                </a:lnTo>
                <a:lnTo>
                  <a:pt x="7008609" y="1814512"/>
                </a:lnTo>
                <a:lnTo>
                  <a:pt x="6073838" y="1814512"/>
                </a:lnTo>
                <a:lnTo>
                  <a:pt x="6073838" y="879830"/>
                </a:lnTo>
                <a:lnTo>
                  <a:pt x="7008609" y="879830"/>
                </a:lnTo>
                <a:lnTo>
                  <a:pt x="7008609" y="865327"/>
                </a:lnTo>
                <a:lnTo>
                  <a:pt x="6073838" y="865327"/>
                </a:lnTo>
                <a:lnTo>
                  <a:pt x="6073838" y="0"/>
                </a:lnTo>
                <a:lnTo>
                  <a:pt x="6059335" y="0"/>
                </a:lnTo>
                <a:lnTo>
                  <a:pt x="6059335" y="9408096"/>
                </a:lnTo>
                <a:lnTo>
                  <a:pt x="5124666" y="9408096"/>
                </a:lnTo>
                <a:lnTo>
                  <a:pt x="5124666" y="8473427"/>
                </a:lnTo>
                <a:lnTo>
                  <a:pt x="6059335" y="8473427"/>
                </a:lnTo>
                <a:lnTo>
                  <a:pt x="6059335" y="8458924"/>
                </a:lnTo>
                <a:lnTo>
                  <a:pt x="5124666" y="8458924"/>
                </a:lnTo>
                <a:lnTo>
                  <a:pt x="5124666" y="7524153"/>
                </a:lnTo>
                <a:lnTo>
                  <a:pt x="6059335" y="7524153"/>
                </a:lnTo>
                <a:lnTo>
                  <a:pt x="6059335" y="7509650"/>
                </a:lnTo>
                <a:lnTo>
                  <a:pt x="5124666" y="7509650"/>
                </a:lnTo>
                <a:lnTo>
                  <a:pt x="5124666" y="6574980"/>
                </a:lnTo>
                <a:lnTo>
                  <a:pt x="6059335" y="6574980"/>
                </a:lnTo>
                <a:lnTo>
                  <a:pt x="6059335" y="6560477"/>
                </a:lnTo>
                <a:lnTo>
                  <a:pt x="5124666" y="6560477"/>
                </a:lnTo>
                <a:lnTo>
                  <a:pt x="5124666" y="5625808"/>
                </a:lnTo>
                <a:lnTo>
                  <a:pt x="6059335" y="5625808"/>
                </a:lnTo>
                <a:lnTo>
                  <a:pt x="6059335" y="5611304"/>
                </a:lnTo>
                <a:lnTo>
                  <a:pt x="5124666" y="5611304"/>
                </a:lnTo>
                <a:lnTo>
                  <a:pt x="5124666" y="4676635"/>
                </a:lnTo>
                <a:lnTo>
                  <a:pt x="6059335" y="4676635"/>
                </a:lnTo>
                <a:lnTo>
                  <a:pt x="6059335" y="4662132"/>
                </a:lnTo>
                <a:lnTo>
                  <a:pt x="5124666" y="4662132"/>
                </a:lnTo>
                <a:lnTo>
                  <a:pt x="5124666" y="3727450"/>
                </a:lnTo>
                <a:lnTo>
                  <a:pt x="6059335" y="3727450"/>
                </a:lnTo>
                <a:lnTo>
                  <a:pt x="6059335" y="3712959"/>
                </a:lnTo>
                <a:lnTo>
                  <a:pt x="5124666" y="3712959"/>
                </a:lnTo>
                <a:lnTo>
                  <a:pt x="5124666" y="2778277"/>
                </a:lnTo>
                <a:lnTo>
                  <a:pt x="6059335" y="2778277"/>
                </a:lnTo>
                <a:lnTo>
                  <a:pt x="6059335" y="2763774"/>
                </a:lnTo>
                <a:lnTo>
                  <a:pt x="5124666" y="2763774"/>
                </a:lnTo>
                <a:lnTo>
                  <a:pt x="5124666" y="1829003"/>
                </a:lnTo>
                <a:lnTo>
                  <a:pt x="6059335" y="1829003"/>
                </a:lnTo>
                <a:lnTo>
                  <a:pt x="6059335" y="1814512"/>
                </a:lnTo>
                <a:lnTo>
                  <a:pt x="5124666" y="1814512"/>
                </a:lnTo>
                <a:lnTo>
                  <a:pt x="5124666" y="879830"/>
                </a:lnTo>
                <a:lnTo>
                  <a:pt x="6059335" y="879830"/>
                </a:lnTo>
                <a:lnTo>
                  <a:pt x="6059335" y="865327"/>
                </a:lnTo>
                <a:lnTo>
                  <a:pt x="5124666" y="865327"/>
                </a:lnTo>
                <a:lnTo>
                  <a:pt x="5124666" y="0"/>
                </a:lnTo>
                <a:lnTo>
                  <a:pt x="5110162" y="0"/>
                </a:lnTo>
                <a:lnTo>
                  <a:pt x="5110162" y="9408096"/>
                </a:lnTo>
                <a:lnTo>
                  <a:pt x="4175493" y="9408096"/>
                </a:lnTo>
                <a:lnTo>
                  <a:pt x="4175493" y="8473427"/>
                </a:lnTo>
                <a:lnTo>
                  <a:pt x="5110162" y="8473427"/>
                </a:lnTo>
                <a:lnTo>
                  <a:pt x="5110162" y="8458924"/>
                </a:lnTo>
                <a:lnTo>
                  <a:pt x="4175493" y="8458924"/>
                </a:lnTo>
                <a:lnTo>
                  <a:pt x="4175493" y="7524153"/>
                </a:lnTo>
                <a:lnTo>
                  <a:pt x="5110162" y="7524153"/>
                </a:lnTo>
                <a:lnTo>
                  <a:pt x="5110162" y="7509650"/>
                </a:lnTo>
                <a:lnTo>
                  <a:pt x="4175493" y="7509650"/>
                </a:lnTo>
                <a:lnTo>
                  <a:pt x="4175493" y="6574980"/>
                </a:lnTo>
                <a:lnTo>
                  <a:pt x="5110162" y="6574980"/>
                </a:lnTo>
                <a:lnTo>
                  <a:pt x="5110162" y="6560477"/>
                </a:lnTo>
                <a:lnTo>
                  <a:pt x="4175493" y="6560477"/>
                </a:lnTo>
                <a:lnTo>
                  <a:pt x="4175493" y="5625808"/>
                </a:lnTo>
                <a:lnTo>
                  <a:pt x="5110162" y="5625808"/>
                </a:lnTo>
                <a:lnTo>
                  <a:pt x="5110162" y="5611304"/>
                </a:lnTo>
                <a:lnTo>
                  <a:pt x="4175493" y="5611304"/>
                </a:lnTo>
                <a:lnTo>
                  <a:pt x="4175493" y="4676635"/>
                </a:lnTo>
                <a:lnTo>
                  <a:pt x="5110162" y="4676635"/>
                </a:lnTo>
                <a:lnTo>
                  <a:pt x="5110162" y="4662132"/>
                </a:lnTo>
                <a:lnTo>
                  <a:pt x="4175493" y="4662132"/>
                </a:lnTo>
                <a:lnTo>
                  <a:pt x="4175493" y="3727450"/>
                </a:lnTo>
                <a:lnTo>
                  <a:pt x="5110162" y="3727450"/>
                </a:lnTo>
                <a:lnTo>
                  <a:pt x="5110162" y="3712959"/>
                </a:lnTo>
                <a:lnTo>
                  <a:pt x="4175493" y="3712959"/>
                </a:lnTo>
                <a:lnTo>
                  <a:pt x="4175493" y="2778277"/>
                </a:lnTo>
                <a:lnTo>
                  <a:pt x="5110162" y="2778277"/>
                </a:lnTo>
                <a:lnTo>
                  <a:pt x="5110162" y="2763774"/>
                </a:lnTo>
                <a:lnTo>
                  <a:pt x="4175493" y="2763774"/>
                </a:lnTo>
                <a:lnTo>
                  <a:pt x="4175493" y="1829003"/>
                </a:lnTo>
                <a:lnTo>
                  <a:pt x="5110162" y="1829003"/>
                </a:lnTo>
                <a:lnTo>
                  <a:pt x="5110162" y="1814512"/>
                </a:lnTo>
                <a:lnTo>
                  <a:pt x="4175493" y="1814512"/>
                </a:lnTo>
                <a:lnTo>
                  <a:pt x="4175493" y="879830"/>
                </a:lnTo>
                <a:lnTo>
                  <a:pt x="5110162" y="879830"/>
                </a:lnTo>
                <a:lnTo>
                  <a:pt x="5110162" y="865327"/>
                </a:lnTo>
                <a:lnTo>
                  <a:pt x="4175493" y="865327"/>
                </a:lnTo>
                <a:lnTo>
                  <a:pt x="4175493" y="0"/>
                </a:lnTo>
                <a:lnTo>
                  <a:pt x="4160990" y="0"/>
                </a:lnTo>
                <a:lnTo>
                  <a:pt x="4160990" y="9408096"/>
                </a:lnTo>
                <a:lnTo>
                  <a:pt x="3226320" y="9408096"/>
                </a:lnTo>
                <a:lnTo>
                  <a:pt x="3226320" y="8473427"/>
                </a:lnTo>
                <a:lnTo>
                  <a:pt x="4160990" y="8473427"/>
                </a:lnTo>
                <a:lnTo>
                  <a:pt x="4160990" y="8458924"/>
                </a:lnTo>
                <a:lnTo>
                  <a:pt x="3226320" y="8458924"/>
                </a:lnTo>
                <a:lnTo>
                  <a:pt x="3226320" y="7524153"/>
                </a:lnTo>
                <a:lnTo>
                  <a:pt x="4160990" y="7524153"/>
                </a:lnTo>
                <a:lnTo>
                  <a:pt x="4160990" y="7509650"/>
                </a:lnTo>
                <a:lnTo>
                  <a:pt x="3226320" y="7509650"/>
                </a:lnTo>
                <a:lnTo>
                  <a:pt x="3226320" y="6574980"/>
                </a:lnTo>
                <a:lnTo>
                  <a:pt x="4160990" y="6574980"/>
                </a:lnTo>
                <a:lnTo>
                  <a:pt x="4160990" y="6560477"/>
                </a:lnTo>
                <a:lnTo>
                  <a:pt x="3226320" y="6560477"/>
                </a:lnTo>
                <a:lnTo>
                  <a:pt x="3226320" y="5625808"/>
                </a:lnTo>
                <a:lnTo>
                  <a:pt x="4160990" y="5625808"/>
                </a:lnTo>
                <a:lnTo>
                  <a:pt x="4160990" y="5611304"/>
                </a:lnTo>
                <a:lnTo>
                  <a:pt x="3226320" y="5611304"/>
                </a:lnTo>
                <a:lnTo>
                  <a:pt x="3226320" y="4676635"/>
                </a:lnTo>
                <a:lnTo>
                  <a:pt x="4160990" y="4676635"/>
                </a:lnTo>
                <a:lnTo>
                  <a:pt x="4160990" y="4662132"/>
                </a:lnTo>
                <a:lnTo>
                  <a:pt x="3226320" y="4662132"/>
                </a:lnTo>
                <a:lnTo>
                  <a:pt x="3226320" y="3727450"/>
                </a:lnTo>
                <a:lnTo>
                  <a:pt x="4160990" y="3727450"/>
                </a:lnTo>
                <a:lnTo>
                  <a:pt x="4160990" y="3712959"/>
                </a:lnTo>
                <a:lnTo>
                  <a:pt x="3226320" y="3712959"/>
                </a:lnTo>
                <a:lnTo>
                  <a:pt x="3226320" y="2778277"/>
                </a:lnTo>
                <a:lnTo>
                  <a:pt x="4160990" y="2778277"/>
                </a:lnTo>
                <a:lnTo>
                  <a:pt x="4160990" y="2763774"/>
                </a:lnTo>
                <a:lnTo>
                  <a:pt x="3226320" y="2763774"/>
                </a:lnTo>
                <a:lnTo>
                  <a:pt x="3226320" y="1829003"/>
                </a:lnTo>
                <a:lnTo>
                  <a:pt x="4160990" y="1829003"/>
                </a:lnTo>
                <a:lnTo>
                  <a:pt x="4160990" y="1814512"/>
                </a:lnTo>
                <a:lnTo>
                  <a:pt x="3226320" y="1814512"/>
                </a:lnTo>
                <a:lnTo>
                  <a:pt x="3226320" y="879830"/>
                </a:lnTo>
                <a:lnTo>
                  <a:pt x="4160990" y="879830"/>
                </a:lnTo>
                <a:lnTo>
                  <a:pt x="4160990" y="865327"/>
                </a:lnTo>
                <a:lnTo>
                  <a:pt x="3226320" y="865327"/>
                </a:lnTo>
                <a:lnTo>
                  <a:pt x="3226320" y="0"/>
                </a:lnTo>
                <a:lnTo>
                  <a:pt x="3211817" y="0"/>
                </a:lnTo>
                <a:lnTo>
                  <a:pt x="3211817" y="9408096"/>
                </a:lnTo>
                <a:lnTo>
                  <a:pt x="2277148" y="9408096"/>
                </a:lnTo>
                <a:lnTo>
                  <a:pt x="2277148" y="8473427"/>
                </a:lnTo>
                <a:lnTo>
                  <a:pt x="3211817" y="8473427"/>
                </a:lnTo>
                <a:lnTo>
                  <a:pt x="3211817" y="8458924"/>
                </a:lnTo>
                <a:lnTo>
                  <a:pt x="2277148" y="8458924"/>
                </a:lnTo>
                <a:lnTo>
                  <a:pt x="2277148" y="7524153"/>
                </a:lnTo>
                <a:lnTo>
                  <a:pt x="3211817" y="7524153"/>
                </a:lnTo>
                <a:lnTo>
                  <a:pt x="3211817" y="7509650"/>
                </a:lnTo>
                <a:lnTo>
                  <a:pt x="2277148" y="7509650"/>
                </a:lnTo>
                <a:lnTo>
                  <a:pt x="2277148" y="6574980"/>
                </a:lnTo>
                <a:lnTo>
                  <a:pt x="3211817" y="6574980"/>
                </a:lnTo>
                <a:lnTo>
                  <a:pt x="3211817" y="6560477"/>
                </a:lnTo>
                <a:lnTo>
                  <a:pt x="2277148" y="6560477"/>
                </a:lnTo>
                <a:lnTo>
                  <a:pt x="2277148" y="5625808"/>
                </a:lnTo>
                <a:lnTo>
                  <a:pt x="3211817" y="5625808"/>
                </a:lnTo>
                <a:lnTo>
                  <a:pt x="3211817" y="5611304"/>
                </a:lnTo>
                <a:lnTo>
                  <a:pt x="2277148" y="5611304"/>
                </a:lnTo>
                <a:lnTo>
                  <a:pt x="2277148" y="4676635"/>
                </a:lnTo>
                <a:lnTo>
                  <a:pt x="3211817" y="4676635"/>
                </a:lnTo>
                <a:lnTo>
                  <a:pt x="3211817" y="4662132"/>
                </a:lnTo>
                <a:lnTo>
                  <a:pt x="2277148" y="4662132"/>
                </a:lnTo>
                <a:lnTo>
                  <a:pt x="2277148" y="3727450"/>
                </a:lnTo>
                <a:lnTo>
                  <a:pt x="3211817" y="3727450"/>
                </a:lnTo>
                <a:lnTo>
                  <a:pt x="3211817" y="3712959"/>
                </a:lnTo>
                <a:lnTo>
                  <a:pt x="2277148" y="3712959"/>
                </a:lnTo>
                <a:lnTo>
                  <a:pt x="2277148" y="2778277"/>
                </a:lnTo>
                <a:lnTo>
                  <a:pt x="3211817" y="2778277"/>
                </a:lnTo>
                <a:lnTo>
                  <a:pt x="3211817" y="2763774"/>
                </a:lnTo>
                <a:lnTo>
                  <a:pt x="2277148" y="2763774"/>
                </a:lnTo>
                <a:lnTo>
                  <a:pt x="2277148" y="1829003"/>
                </a:lnTo>
                <a:lnTo>
                  <a:pt x="3211817" y="1829003"/>
                </a:lnTo>
                <a:lnTo>
                  <a:pt x="3211817" y="1814512"/>
                </a:lnTo>
                <a:lnTo>
                  <a:pt x="2277148" y="1814512"/>
                </a:lnTo>
                <a:lnTo>
                  <a:pt x="2277148" y="879830"/>
                </a:lnTo>
                <a:lnTo>
                  <a:pt x="3211817" y="879830"/>
                </a:lnTo>
                <a:lnTo>
                  <a:pt x="3211817" y="865327"/>
                </a:lnTo>
                <a:lnTo>
                  <a:pt x="2277148" y="865327"/>
                </a:lnTo>
                <a:lnTo>
                  <a:pt x="2277148" y="0"/>
                </a:lnTo>
                <a:lnTo>
                  <a:pt x="2262644" y="0"/>
                </a:lnTo>
                <a:lnTo>
                  <a:pt x="2262644" y="9408096"/>
                </a:lnTo>
                <a:lnTo>
                  <a:pt x="1327962" y="9408096"/>
                </a:lnTo>
                <a:lnTo>
                  <a:pt x="1327962" y="8473427"/>
                </a:lnTo>
                <a:lnTo>
                  <a:pt x="2262644" y="8473427"/>
                </a:lnTo>
                <a:lnTo>
                  <a:pt x="2262644" y="8458924"/>
                </a:lnTo>
                <a:lnTo>
                  <a:pt x="1327962" y="8458924"/>
                </a:lnTo>
                <a:lnTo>
                  <a:pt x="1327962" y="7524153"/>
                </a:lnTo>
                <a:lnTo>
                  <a:pt x="2262644" y="7524153"/>
                </a:lnTo>
                <a:lnTo>
                  <a:pt x="2262644" y="7509650"/>
                </a:lnTo>
                <a:lnTo>
                  <a:pt x="1327962" y="7509650"/>
                </a:lnTo>
                <a:lnTo>
                  <a:pt x="1327962" y="6574980"/>
                </a:lnTo>
                <a:lnTo>
                  <a:pt x="2262644" y="6574980"/>
                </a:lnTo>
                <a:lnTo>
                  <a:pt x="2262644" y="6560477"/>
                </a:lnTo>
                <a:lnTo>
                  <a:pt x="1327962" y="6560477"/>
                </a:lnTo>
                <a:lnTo>
                  <a:pt x="1327962" y="5625808"/>
                </a:lnTo>
                <a:lnTo>
                  <a:pt x="2262644" y="5625808"/>
                </a:lnTo>
                <a:lnTo>
                  <a:pt x="2262644" y="5611304"/>
                </a:lnTo>
                <a:lnTo>
                  <a:pt x="1327962" y="5611304"/>
                </a:lnTo>
                <a:lnTo>
                  <a:pt x="1327962" y="4676635"/>
                </a:lnTo>
                <a:lnTo>
                  <a:pt x="2262644" y="4676635"/>
                </a:lnTo>
                <a:lnTo>
                  <a:pt x="2262644" y="4662132"/>
                </a:lnTo>
                <a:lnTo>
                  <a:pt x="1327962" y="4662132"/>
                </a:lnTo>
                <a:lnTo>
                  <a:pt x="1327962" y="3727450"/>
                </a:lnTo>
                <a:lnTo>
                  <a:pt x="2262644" y="3727450"/>
                </a:lnTo>
                <a:lnTo>
                  <a:pt x="2262644" y="3712959"/>
                </a:lnTo>
                <a:lnTo>
                  <a:pt x="1327962" y="3712959"/>
                </a:lnTo>
                <a:lnTo>
                  <a:pt x="1327962" y="2778277"/>
                </a:lnTo>
                <a:lnTo>
                  <a:pt x="2262644" y="2778277"/>
                </a:lnTo>
                <a:lnTo>
                  <a:pt x="2262644" y="2763774"/>
                </a:lnTo>
                <a:lnTo>
                  <a:pt x="1327962" y="2763774"/>
                </a:lnTo>
                <a:lnTo>
                  <a:pt x="1327962" y="1829003"/>
                </a:lnTo>
                <a:lnTo>
                  <a:pt x="2262644" y="1829003"/>
                </a:lnTo>
                <a:lnTo>
                  <a:pt x="2262644" y="1814512"/>
                </a:lnTo>
                <a:lnTo>
                  <a:pt x="1327962" y="1814512"/>
                </a:lnTo>
                <a:lnTo>
                  <a:pt x="1327962" y="879830"/>
                </a:lnTo>
                <a:lnTo>
                  <a:pt x="2262644" y="879830"/>
                </a:lnTo>
                <a:lnTo>
                  <a:pt x="2262644" y="865327"/>
                </a:lnTo>
                <a:lnTo>
                  <a:pt x="1327962" y="865327"/>
                </a:lnTo>
                <a:lnTo>
                  <a:pt x="1327962" y="0"/>
                </a:lnTo>
                <a:lnTo>
                  <a:pt x="1313459" y="0"/>
                </a:lnTo>
                <a:lnTo>
                  <a:pt x="1313459" y="9408096"/>
                </a:lnTo>
                <a:lnTo>
                  <a:pt x="378688" y="9408096"/>
                </a:lnTo>
                <a:lnTo>
                  <a:pt x="378688" y="8473427"/>
                </a:lnTo>
                <a:lnTo>
                  <a:pt x="1313459" y="8473427"/>
                </a:lnTo>
                <a:lnTo>
                  <a:pt x="1313459" y="8458924"/>
                </a:lnTo>
                <a:lnTo>
                  <a:pt x="378688" y="8458924"/>
                </a:lnTo>
                <a:lnTo>
                  <a:pt x="378688" y="7524153"/>
                </a:lnTo>
                <a:lnTo>
                  <a:pt x="1313459" y="7524153"/>
                </a:lnTo>
                <a:lnTo>
                  <a:pt x="1313459" y="7509650"/>
                </a:lnTo>
                <a:lnTo>
                  <a:pt x="378688" y="7509650"/>
                </a:lnTo>
                <a:lnTo>
                  <a:pt x="378688" y="6574980"/>
                </a:lnTo>
                <a:lnTo>
                  <a:pt x="1313459" y="6574980"/>
                </a:lnTo>
                <a:lnTo>
                  <a:pt x="1313459" y="6560477"/>
                </a:lnTo>
                <a:lnTo>
                  <a:pt x="378688" y="6560477"/>
                </a:lnTo>
                <a:lnTo>
                  <a:pt x="378688" y="5625808"/>
                </a:lnTo>
                <a:lnTo>
                  <a:pt x="1313459" y="5625808"/>
                </a:lnTo>
                <a:lnTo>
                  <a:pt x="1313459" y="5611304"/>
                </a:lnTo>
                <a:lnTo>
                  <a:pt x="378688" y="5611304"/>
                </a:lnTo>
                <a:lnTo>
                  <a:pt x="378688" y="4676635"/>
                </a:lnTo>
                <a:lnTo>
                  <a:pt x="1313459" y="4676635"/>
                </a:lnTo>
                <a:lnTo>
                  <a:pt x="1313459" y="4662132"/>
                </a:lnTo>
                <a:lnTo>
                  <a:pt x="378688" y="4662132"/>
                </a:lnTo>
                <a:lnTo>
                  <a:pt x="378688" y="3727450"/>
                </a:lnTo>
                <a:lnTo>
                  <a:pt x="1313459" y="3727450"/>
                </a:lnTo>
                <a:lnTo>
                  <a:pt x="1313459" y="3712959"/>
                </a:lnTo>
                <a:lnTo>
                  <a:pt x="378688" y="3712959"/>
                </a:lnTo>
                <a:lnTo>
                  <a:pt x="378688" y="2778277"/>
                </a:lnTo>
                <a:lnTo>
                  <a:pt x="1313459" y="2778277"/>
                </a:lnTo>
                <a:lnTo>
                  <a:pt x="1313459" y="2763774"/>
                </a:lnTo>
                <a:lnTo>
                  <a:pt x="378688" y="2763774"/>
                </a:lnTo>
                <a:lnTo>
                  <a:pt x="378688" y="1829003"/>
                </a:lnTo>
                <a:lnTo>
                  <a:pt x="1313459" y="1829003"/>
                </a:lnTo>
                <a:lnTo>
                  <a:pt x="1313459" y="1814512"/>
                </a:lnTo>
                <a:lnTo>
                  <a:pt x="378688" y="1814512"/>
                </a:lnTo>
                <a:lnTo>
                  <a:pt x="378688" y="879830"/>
                </a:lnTo>
                <a:lnTo>
                  <a:pt x="1313459" y="879830"/>
                </a:lnTo>
                <a:lnTo>
                  <a:pt x="1313459" y="865327"/>
                </a:lnTo>
                <a:lnTo>
                  <a:pt x="378688" y="865327"/>
                </a:lnTo>
                <a:lnTo>
                  <a:pt x="378688" y="0"/>
                </a:lnTo>
                <a:lnTo>
                  <a:pt x="364197" y="0"/>
                </a:lnTo>
                <a:lnTo>
                  <a:pt x="364197" y="865327"/>
                </a:lnTo>
                <a:lnTo>
                  <a:pt x="0" y="865327"/>
                </a:lnTo>
                <a:lnTo>
                  <a:pt x="0" y="879830"/>
                </a:lnTo>
                <a:lnTo>
                  <a:pt x="364197" y="879830"/>
                </a:lnTo>
                <a:lnTo>
                  <a:pt x="364197" y="1814512"/>
                </a:lnTo>
                <a:lnTo>
                  <a:pt x="0" y="1814512"/>
                </a:lnTo>
                <a:lnTo>
                  <a:pt x="0" y="1829003"/>
                </a:lnTo>
                <a:lnTo>
                  <a:pt x="364197" y="1829003"/>
                </a:lnTo>
                <a:lnTo>
                  <a:pt x="364197" y="2763774"/>
                </a:lnTo>
                <a:lnTo>
                  <a:pt x="0" y="2763774"/>
                </a:lnTo>
                <a:lnTo>
                  <a:pt x="0" y="2778277"/>
                </a:lnTo>
                <a:lnTo>
                  <a:pt x="364197" y="2778277"/>
                </a:lnTo>
                <a:lnTo>
                  <a:pt x="364197" y="3712959"/>
                </a:lnTo>
                <a:lnTo>
                  <a:pt x="0" y="3712959"/>
                </a:lnTo>
                <a:lnTo>
                  <a:pt x="0" y="3727450"/>
                </a:lnTo>
                <a:lnTo>
                  <a:pt x="364197" y="3727450"/>
                </a:lnTo>
                <a:lnTo>
                  <a:pt x="364197" y="4662132"/>
                </a:lnTo>
                <a:lnTo>
                  <a:pt x="0" y="4662132"/>
                </a:lnTo>
                <a:lnTo>
                  <a:pt x="0" y="4676635"/>
                </a:lnTo>
                <a:lnTo>
                  <a:pt x="364197" y="4676635"/>
                </a:lnTo>
                <a:lnTo>
                  <a:pt x="364197" y="5611304"/>
                </a:lnTo>
                <a:lnTo>
                  <a:pt x="0" y="5611304"/>
                </a:lnTo>
                <a:lnTo>
                  <a:pt x="0" y="5625808"/>
                </a:lnTo>
                <a:lnTo>
                  <a:pt x="364197" y="5625808"/>
                </a:lnTo>
                <a:lnTo>
                  <a:pt x="364197" y="6560477"/>
                </a:lnTo>
                <a:lnTo>
                  <a:pt x="0" y="6560477"/>
                </a:lnTo>
                <a:lnTo>
                  <a:pt x="0" y="6574980"/>
                </a:lnTo>
                <a:lnTo>
                  <a:pt x="364197" y="6574980"/>
                </a:lnTo>
                <a:lnTo>
                  <a:pt x="364197" y="7509650"/>
                </a:lnTo>
                <a:lnTo>
                  <a:pt x="0" y="7509650"/>
                </a:lnTo>
                <a:lnTo>
                  <a:pt x="0" y="7524153"/>
                </a:lnTo>
                <a:lnTo>
                  <a:pt x="364197" y="7524153"/>
                </a:lnTo>
                <a:lnTo>
                  <a:pt x="364197" y="8458924"/>
                </a:lnTo>
                <a:lnTo>
                  <a:pt x="0" y="8458924"/>
                </a:lnTo>
                <a:lnTo>
                  <a:pt x="0" y="8473427"/>
                </a:lnTo>
                <a:lnTo>
                  <a:pt x="364197" y="8473427"/>
                </a:lnTo>
                <a:lnTo>
                  <a:pt x="364197" y="9408096"/>
                </a:lnTo>
                <a:lnTo>
                  <a:pt x="0" y="9408096"/>
                </a:lnTo>
                <a:lnTo>
                  <a:pt x="0" y="9422600"/>
                </a:lnTo>
                <a:lnTo>
                  <a:pt x="364197" y="9422600"/>
                </a:lnTo>
                <a:lnTo>
                  <a:pt x="364197" y="10287000"/>
                </a:lnTo>
                <a:lnTo>
                  <a:pt x="378688" y="10287000"/>
                </a:lnTo>
                <a:lnTo>
                  <a:pt x="378688" y="9422600"/>
                </a:lnTo>
                <a:lnTo>
                  <a:pt x="1313459" y="9422600"/>
                </a:lnTo>
                <a:lnTo>
                  <a:pt x="1313459" y="10287000"/>
                </a:lnTo>
                <a:lnTo>
                  <a:pt x="1327962" y="10287000"/>
                </a:lnTo>
                <a:lnTo>
                  <a:pt x="1327962" y="9422600"/>
                </a:lnTo>
                <a:lnTo>
                  <a:pt x="2262644" y="9422600"/>
                </a:lnTo>
                <a:lnTo>
                  <a:pt x="2262644" y="10287000"/>
                </a:lnTo>
                <a:lnTo>
                  <a:pt x="2277148" y="10287000"/>
                </a:lnTo>
                <a:lnTo>
                  <a:pt x="2277148" y="9422600"/>
                </a:lnTo>
                <a:lnTo>
                  <a:pt x="3211817" y="9422600"/>
                </a:lnTo>
                <a:lnTo>
                  <a:pt x="3211817" y="10287000"/>
                </a:lnTo>
                <a:lnTo>
                  <a:pt x="3226320" y="10287000"/>
                </a:lnTo>
                <a:lnTo>
                  <a:pt x="3226320" y="9422600"/>
                </a:lnTo>
                <a:lnTo>
                  <a:pt x="4160990" y="9422600"/>
                </a:lnTo>
                <a:lnTo>
                  <a:pt x="4160990" y="10287000"/>
                </a:lnTo>
                <a:lnTo>
                  <a:pt x="4175493" y="10287000"/>
                </a:lnTo>
                <a:lnTo>
                  <a:pt x="4175493" y="9422600"/>
                </a:lnTo>
                <a:lnTo>
                  <a:pt x="5110162" y="9422600"/>
                </a:lnTo>
                <a:lnTo>
                  <a:pt x="5110162" y="10287000"/>
                </a:lnTo>
                <a:lnTo>
                  <a:pt x="5124666" y="10287000"/>
                </a:lnTo>
                <a:lnTo>
                  <a:pt x="5124666" y="9422600"/>
                </a:lnTo>
                <a:lnTo>
                  <a:pt x="6059335" y="9422600"/>
                </a:lnTo>
                <a:lnTo>
                  <a:pt x="6059335" y="10287000"/>
                </a:lnTo>
                <a:lnTo>
                  <a:pt x="6073838" y="10287000"/>
                </a:lnTo>
                <a:lnTo>
                  <a:pt x="6073838" y="9422600"/>
                </a:lnTo>
                <a:lnTo>
                  <a:pt x="7008609" y="9422600"/>
                </a:lnTo>
                <a:lnTo>
                  <a:pt x="7008609" y="10287000"/>
                </a:lnTo>
                <a:lnTo>
                  <a:pt x="7023113" y="10287000"/>
                </a:lnTo>
                <a:lnTo>
                  <a:pt x="7023113" y="9422600"/>
                </a:lnTo>
                <a:lnTo>
                  <a:pt x="7957782" y="9422600"/>
                </a:lnTo>
                <a:lnTo>
                  <a:pt x="7957782" y="10287000"/>
                </a:lnTo>
                <a:lnTo>
                  <a:pt x="7972285" y="10287000"/>
                </a:lnTo>
                <a:lnTo>
                  <a:pt x="7972285" y="9422600"/>
                </a:lnTo>
                <a:lnTo>
                  <a:pt x="8906967" y="9422600"/>
                </a:lnTo>
                <a:lnTo>
                  <a:pt x="8906967" y="10287000"/>
                </a:lnTo>
                <a:lnTo>
                  <a:pt x="8921471" y="10287000"/>
                </a:lnTo>
                <a:lnTo>
                  <a:pt x="8921471" y="0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524976" y="3603230"/>
            <a:ext cx="9237980" cy="2311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0" b="1" spc="-1175" dirty="0">
                <a:solidFill>
                  <a:srgbClr val="0AB5BC"/>
                </a:solidFill>
                <a:latin typeface="Tahoma"/>
                <a:cs typeface="Tahoma"/>
              </a:rPr>
              <a:t>Thank</a:t>
            </a:r>
            <a:r>
              <a:rPr sz="15000" b="1" spc="-1385" dirty="0">
                <a:solidFill>
                  <a:srgbClr val="0AB5BC"/>
                </a:solidFill>
                <a:latin typeface="Tahoma"/>
                <a:cs typeface="Tahoma"/>
              </a:rPr>
              <a:t> </a:t>
            </a:r>
            <a:r>
              <a:rPr sz="15000" b="1" spc="-1010" dirty="0">
                <a:solidFill>
                  <a:srgbClr val="0AB5BC"/>
                </a:solidFill>
                <a:latin typeface="Tahoma"/>
                <a:cs typeface="Tahoma"/>
              </a:rPr>
              <a:t>you!</a:t>
            </a:r>
            <a:endParaRPr sz="150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23066" y="6168846"/>
            <a:ext cx="855726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latin typeface="Tahoma"/>
                <a:cs typeface="Tahoma"/>
              </a:rPr>
              <a:t>0780189149</a:t>
            </a:r>
            <a:r>
              <a:rPr sz="3200" spc="-30" dirty="0">
                <a:latin typeface="Tahoma"/>
                <a:cs typeface="Tahoma"/>
              </a:rPr>
              <a:t>,</a:t>
            </a:r>
            <a:r>
              <a:rPr sz="3200" spc="-340" dirty="0">
                <a:latin typeface="Tahoma"/>
                <a:cs typeface="Tahoma"/>
              </a:rPr>
              <a:t> </a:t>
            </a:r>
            <a:r>
              <a:rPr sz="3200" spc="65" dirty="0">
                <a:latin typeface="Tahoma"/>
                <a:cs typeface="Tahoma"/>
              </a:rPr>
              <a:t>social</a:t>
            </a:r>
            <a:r>
              <a:rPr sz="3200" spc="-335" dirty="0">
                <a:latin typeface="Tahoma"/>
                <a:cs typeface="Tahoma"/>
              </a:rPr>
              <a:t> </a:t>
            </a:r>
            <a:r>
              <a:rPr sz="3200" spc="-10" dirty="0">
                <a:latin typeface="Tahoma"/>
                <a:cs typeface="Tahoma"/>
              </a:rPr>
              <a:t>media</a:t>
            </a:r>
            <a:r>
              <a:rPr sz="3200" spc="-340" dirty="0">
                <a:latin typeface="Tahoma"/>
                <a:cs typeface="Tahoma"/>
              </a:rPr>
              <a:t> </a:t>
            </a:r>
            <a:r>
              <a:rPr sz="3200" spc="45" dirty="0">
                <a:latin typeface="Tahoma"/>
                <a:cs typeface="Tahoma"/>
              </a:rPr>
              <a:t>accounts</a:t>
            </a:r>
            <a:endParaRPr sz="3200" dirty="0">
              <a:latin typeface="Tahoma"/>
              <a:cs typeface="Tahom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629480" y="893788"/>
            <a:ext cx="4634230" cy="8343265"/>
            <a:chOff x="629480" y="893788"/>
            <a:chExt cx="4634230" cy="8343265"/>
          </a:xfrm>
        </p:grpSpPr>
        <p:sp>
          <p:nvSpPr>
            <p:cNvPr id="6" name="object 6"/>
            <p:cNvSpPr/>
            <p:nvPr/>
          </p:nvSpPr>
          <p:spPr>
            <a:xfrm>
              <a:off x="2825259" y="6798104"/>
              <a:ext cx="2438400" cy="2438400"/>
            </a:xfrm>
            <a:custGeom>
              <a:avLst/>
              <a:gdLst/>
              <a:ahLst/>
              <a:cxnLst/>
              <a:rect l="l" t="t" r="r" b="b"/>
              <a:pathLst>
                <a:path w="2438400" h="2438400">
                  <a:moveTo>
                    <a:pt x="1352580" y="2438393"/>
                  </a:moveTo>
                  <a:lnTo>
                    <a:pt x="2438399" y="2438393"/>
                  </a:lnTo>
                  <a:lnTo>
                    <a:pt x="2437925" y="2389830"/>
                  </a:lnTo>
                  <a:lnTo>
                    <a:pt x="2436510" y="2341498"/>
                  </a:lnTo>
                  <a:lnTo>
                    <a:pt x="2434160" y="2293405"/>
                  </a:lnTo>
                  <a:lnTo>
                    <a:pt x="2430887" y="2245560"/>
                  </a:lnTo>
                  <a:lnTo>
                    <a:pt x="2426697" y="2197973"/>
                  </a:lnTo>
                  <a:lnTo>
                    <a:pt x="2421601" y="2150652"/>
                  </a:lnTo>
                  <a:lnTo>
                    <a:pt x="2415606" y="2103606"/>
                  </a:lnTo>
                  <a:lnTo>
                    <a:pt x="2408722" y="2056843"/>
                  </a:lnTo>
                  <a:lnTo>
                    <a:pt x="2400958" y="2010372"/>
                  </a:lnTo>
                  <a:lnTo>
                    <a:pt x="2392322" y="1964203"/>
                  </a:lnTo>
                  <a:lnTo>
                    <a:pt x="2382822" y="1918344"/>
                  </a:lnTo>
                  <a:lnTo>
                    <a:pt x="2372469" y="1872803"/>
                  </a:lnTo>
                  <a:lnTo>
                    <a:pt x="2361270" y="1827589"/>
                  </a:lnTo>
                  <a:lnTo>
                    <a:pt x="2349234" y="1782712"/>
                  </a:lnTo>
                  <a:lnTo>
                    <a:pt x="2336371" y="1738180"/>
                  </a:lnTo>
                  <a:lnTo>
                    <a:pt x="2322688" y="1694002"/>
                  </a:lnTo>
                  <a:lnTo>
                    <a:pt x="2308195" y="1650186"/>
                  </a:lnTo>
                  <a:lnTo>
                    <a:pt x="2292900" y="1606742"/>
                  </a:lnTo>
                  <a:lnTo>
                    <a:pt x="2276813" y="1563678"/>
                  </a:lnTo>
                  <a:lnTo>
                    <a:pt x="2259942" y="1521002"/>
                  </a:lnTo>
                  <a:lnTo>
                    <a:pt x="2242295" y="1478724"/>
                  </a:lnTo>
                  <a:lnTo>
                    <a:pt x="2223882" y="1436853"/>
                  </a:lnTo>
                  <a:lnTo>
                    <a:pt x="2204711" y="1395397"/>
                  </a:lnTo>
                  <a:lnTo>
                    <a:pt x="2184792" y="1354365"/>
                  </a:lnTo>
                  <a:lnTo>
                    <a:pt x="2164132" y="1313766"/>
                  </a:lnTo>
                  <a:lnTo>
                    <a:pt x="2142741" y="1273609"/>
                  </a:lnTo>
                  <a:lnTo>
                    <a:pt x="2120627" y="1233902"/>
                  </a:lnTo>
                  <a:lnTo>
                    <a:pt x="2097800" y="1194654"/>
                  </a:lnTo>
                  <a:lnTo>
                    <a:pt x="2074268" y="1155874"/>
                  </a:lnTo>
                  <a:lnTo>
                    <a:pt x="2050039" y="1117570"/>
                  </a:lnTo>
                  <a:lnTo>
                    <a:pt x="2025123" y="1079752"/>
                  </a:lnTo>
                  <a:lnTo>
                    <a:pt x="1999529" y="1042429"/>
                  </a:lnTo>
                  <a:lnTo>
                    <a:pt x="1973264" y="1005608"/>
                  </a:lnTo>
                  <a:lnTo>
                    <a:pt x="1946339" y="969299"/>
                  </a:lnTo>
                  <a:lnTo>
                    <a:pt x="1918761" y="933511"/>
                  </a:lnTo>
                  <a:lnTo>
                    <a:pt x="1890539" y="898253"/>
                  </a:lnTo>
                  <a:lnTo>
                    <a:pt x="1861683" y="863532"/>
                  </a:lnTo>
                  <a:lnTo>
                    <a:pt x="1832201" y="829358"/>
                  </a:lnTo>
                  <a:lnTo>
                    <a:pt x="1802102" y="795741"/>
                  </a:lnTo>
                  <a:lnTo>
                    <a:pt x="1771394" y="762687"/>
                  </a:lnTo>
                  <a:lnTo>
                    <a:pt x="1740087" y="730207"/>
                  </a:lnTo>
                  <a:lnTo>
                    <a:pt x="1708189" y="698309"/>
                  </a:lnTo>
                  <a:lnTo>
                    <a:pt x="1675709" y="667002"/>
                  </a:lnTo>
                  <a:lnTo>
                    <a:pt x="1642655" y="636294"/>
                  </a:lnTo>
                  <a:lnTo>
                    <a:pt x="1609037" y="606195"/>
                  </a:lnTo>
                  <a:lnTo>
                    <a:pt x="1574863" y="576713"/>
                  </a:lnTo>
                  <a:lnTo>
                    <a:pt x="1540143" y="547857"/>
                  </a:lnTo>
                  <a:lnTo>
                    <a:pt x="1504884" y="519636"/>
                  </a:lnTo>
                  <a:lnTo>
                    <a:pt x="1469096" y="492058"/>
                  </a:lnTo>
                  <a:lnTo>
                    <a:pt x="1432787" y="465133"/>
                  </a:lnTo>
                  <a:lnTo>
                    <a:pt x="1395966" y="438868"/>
                  </a:lnTo>
                  <a:lnTo>
                    <a:pt x="1358642" y="413274"/>
                  </a:lnTo>
                  <a:lnTo>
                    <a:pt x="1320824" y="388358"/>
                  </a:lnTo>
                  <a:lnTo>
                    <a:pt x="1282521" y="364130"/>
                  </a:lnTo>
                  <a:lnTo>
                    <a:pt x="1243741" y="340597"/>
                  </a:lnTo>
                  <a:lnTo>
                    <a:pt x="1204493" y="317770"/>
                  </a:lnTo>
                  <a:lnTo>
                    <a:pt x="1164785" y="295657"/>
                  </a:lnTo>
                  <a:lnTo>
                    <a:pt x="1124628" y="274266"/>
                  </a:lnTo>
                  <a:lnTo>
                    <a:pt x="1084029" y="253606"/>
                  </a:lnTo>
                  <a:lnTo>
                    <a:pt x="1042997" y="233687"/>
                  </a:lnTo>
                  <a:lnTo>
                    <a:pt x="1001541" y="214516"/>
                  </a:lnTo>
                  <a:lnTo>
                    <a:pt x="959669" y="196103"/>
                  </a:lnTo>
                  <a:lnTo>
                    <a:pt x="917392" y="178456"/>
                  </a:lnTo>
                  <a:lnTo>
                    <a:pt x="874716" y="161585"/>
                  </a:lnTo>
                  <a:lnTo>
                    <a:pt x="831652" y="145498"/>
                  </a:lnTo>
                  <a:lnTo>
                    <a:pt x="788207" y="130203"/>
                  </a:lnTo>
                  <a:lnTo>
                    <a:pt x="744391" y="115710"/>
                  </a:lnTo>
                  <a:lnTo>
                    <a:pt x="700213" y="102028"/>
                  </a:lnTo>
                  <a:lnTo>
                    <a:pt x="655681" y="89164"/>
                  </a:lnTo>
                  <a:lnTo>
                    <a:pt x="610804" y="77129"/>
                  </a:lnTo>
                  <a:lnTo>
                    <a:pt x="565590" y="65930"/>
                  </a:lnTo>
                  <a:lnTo>
                    <a:pt x="520049" y="55576"/>
                  </a:lnTo>
                  <a:lnTo>
                    <a:pt x="474190" y="46077"/>
                  </a:lnTo>
                  <a:lnTo>
                    <a:pt x="428021" y="37441"/>
                  </a:lnTo>
                  <a:lnTo>
                    <a:pt x="381550" y="29676"/>
                  </a:lnTo>
                  <a:lnTo>
                    <a:pt x="334787" y="22793"/>
                  </a:lnTo>
                  <a:lnTo>
                    <a:pt x="287741" y="16798"/>
                  </a:lnTo>
                  <a:lnTo>
                    <a:pt x="240420" y="11702"/>
                  </a:lnTo>
                  <a:lnTo>
                    <a:pt x="192832" y="7512"/>
                  </a:lnTo>
                  <a:lnTo>
                    <a:pt x="144988" y="4239"/>
                  </a:lnTo>
                  <a:lnTo>
                    <a:pt x="96895" y="1889"/>
                  </a:lnTo>
                  <a:lnTo>
                    <a:pt x="48563" y="473"/>
                  </a:lnTo>
                  <a:lnTo>
                    <a:pt x="0" y="0"/>
                  </a:lnTo>
                  <a:lnTo>
                    <a:pt x="0" y="1085807"/>
                  </a:lnTo>
                  <a:lnTo>
                    <a:pt x="48512" y="1086661"/>
                  </a:lnTo>
                  <a:lnTo>
                    <a:pt x="96595" y="1089203"/>
                  </a:lnTo>
                  <a:lnTo>
                    <a:pt x="144219" y="1093405"/>
                  </a:lnTo>
                  <a:lnTo>
                    <a:pt x="191357" y="1099239"/>
                  </a:lnTo>
                  <a:lnTo>
                    <a:pt x="237979" y="1106675"/>
                  </a:lnTo>
                  <a:lnTo>
                    <a:pt x="284057" y="1115685"/>
                  </a:lnTo>
                  <a:lnTo>
                    <a:pt x="329562" y="1126241"/>
                  </a:lnTo>
                  <a:lnTo>
                    <a:pt x="374466" y="1138314"/>
                  </a:lnTo>
                  <a:lnTo>
                    <a:pt x="418741" y="1151875"/>
                  </a:lnTo>
                  <a:lnTo>
                    <a:pt x="462356" y="1166895"/>
                  </a:lnTo>
                  <a:lnTo>
                    <a:pt x="505285" y="1183347"/>
                  </a:lnTo>
                  <a:lnTo>
                    <a:pt x="547498" y="1201201"/>
                  </a:lnTo>
                  <a:lnTo>
                    <a:pt x="588966" y="1220428"/>
                  </a:lnTo>
                  <a:lnTo>
                    <a:pt x="629661" y="1241001"/>
                  </a:lnTo>
                  <a:lnTo>
                    <a:pt x="669555" y="1262891"/>
                  </a:lnTo>
                  <a:lnTo>
                    <a:pt x="708619" y="1286069"/>
                  </a:lnTo>
                  <a:lnTo>
                    <a:pt x="746824" y="1310505"/>
                  </a:lnTo>
                  <a:lnTo>
                    <a:pt x="784141" y="1336173"/>
                  </a:lnTo>
                  <a:lnTo>
                    <a:pt x="820543" y="1363043"/>
                  </a:lnTo>
                  <a:lnTo>
                    <a:pt x="856000" y="1391086"/>
                  </a:lnTo>
                  <a:lnTo>
                    <a:pt x="890483" y="1420275"/>
                  </a:lnTo>
                  <a:lnTo>
                    <a:pt x="923965" y="1450579"/>
                  </a:lnTo>
                  <a:lnTo>
                    <a:pt x="956416" y="1481971"/>
                  </a:lnTo>
                  <a:lnTo>
                    <a:pt x="987808" y="1514423"/>
                  </a:lnTo>
                  <a:lnTo>
                    <a:pt x="1018113" y="1547905"/>
                  </a:lnTo>
                  <a:lnTo>
                    <a:pt x="1047301" y="1582388"/>
                  </a:lnTo>
                  <a:lnTo>
                    <a:pt x="1075344" y="1617845"/>
                  </a:lnTo>
                  <a:lnTo>
                    <a:pt x="1102214" y="1654247"/>
                  </a:lnTo>
                  <a:lnTo>
                    <a:pt x="1127882" y="1691564"/>
                  </a:lnTo>
                  <a:lnTo>
                    <a:pt x="1152318" y="1729769"/>
                  </a:lnTo>
                  <a:lnTo>
                    <a:pt x="1175496" y="1768833"/>
                  </a:lnTo>
                  <a:lnTo>
                    <a:pt x="1197385" y="1808727"/>
                  </a:lnTo>
                  <a:lnTo>
                    <a:pt x="1217958" y="1849423"/>
                  </a:lnTo>
                  <a:lnTo>
                    <a:pt x="1237186" y="1890892"/>
                  </a:lnTo>
                  <a:lnTo>
                    <a:pt x="1255040" y="1933105"/>
                  </a:lnTo>
                  <a:lnTo>
                    <a:pt x="1271492" y="1976033"/>
                  </a:lnTo>
                  <a:lnTo>
                    <a:pt x="1286512" y="2019649"/>
                  </a:lnTo>
                  <a:lnTo>
                    <a:pt x="1300073" y="2063924"/>
                  </a:lnTo>
                  <a:lnTo>
                    <a:pt x="1312146" y="2108828"/>
                  </a:lnTo>
                  <a:lnTo>
                    <a:pt x="1322702" y="2154334"/>
                  </a:lnTo>
                  <a:lnTo>
                    <a:pt x="1331712" y="2200412"/>
                  </a:lnTo>
                  <a:lnTo>
                    <a:pt x="1339148" y="2247035"/>
                  </a:lnTo>
                  <a:lnTo>
                    <a:pt x="1344982" y="2294173"/>
                  </a:lnTo>
                  <a:lnTo>
                    <a:pt x="1349184" y="2341797"/>
                  </a:lnTo>
                  <a:lnTo>
                    <a:pt x="1351726" y="2389881"/>
                  </a:lnTo>
                  <a:lnTo>
                    <a:pt x="1352580" y="2438393"/>
                  </a:lnTo>
                  <a:close/>
                </a:path>
              </a:pathLst>
            </a:custGeom>
            <a:solidFill>
              <a:srgbClr val="0AB5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29480" y="893788"/>
              <a:ext cx="1076325" cy="266700"/>
            </a:xfrm>
            <a:custGeom>
              <a:avLst/>
              <a:gdLst/>
              <a:ahLst/>
              <a:cxnLst/>
              <a:rect l="l" t="t" r="r" b="b"/>
              <a:pathLst>
                <a:path w="1076325" h="266700">
                  <a:moveTo>
                    <a:pt x="153305" y="266699"/>
                  </a:moveTo>
                  <a:lnTo>
                    <a:pt x="116371" y="266699"/>
                  </a:lnTo>
                  <a:lnTo>
                    <a:pt x="92207" y="262805"/>
                  </a:lnTo>
                  <a:lnTo>
                    <a:pt x="55192" y="243668"/>
                  </a:lnTo>
                  <a:lnTo>
                    <a:pt x="26007" y="214484"/>
                  </a:lnTo>
                  <a:lnTo>
                    <a:pt x="6871" y="177468"/>
                  </a:lnTo>
                  <a:lnTo>
                    <a:pt x="0" y="134838"/>
                  </a:lnTo>
                  <a:lnTo>
                    <a:pt x="6871" y="92207"/>
                  </a:lnTo>
                  <a:lnTo>
                    <a:pt x="26007" y="55192"/>
                  </a:lnTo>
                  <a:lnTo>
                    <a:pt x="55192" y="26007"/>
                  </a:lnTo>
                  <a:lnTo>
                    <a:pt x="92207" y="6871"/>
                  </a:lnTo>
                  <a:lnTo>
                    <a:pt x="134838" y="0"/>
                  </a:lnTo>
                  <a:lnTo>
                    <a:pt x="177468" y="6871"/>
                  </a:lnTo>
                  <a:lnTo>
                    <a:pt x="214484" y="26007"/>
                  </a:lnTo>
                  <a:lnTo>
                    <a:pt x="243668" y="55192"/>
                  </a:lnTo>
                  <a:lnTo>
                    <a:pt x="262805" y="92207"/>
                  </a:lnTo>
                  <a:lnTo>
                    <a:pt x="269676" y="134838"/>
                  </a:lnTo>
                  <a:lnTo>
                    <a:pt x="262805" y="177468"/>
                  </a:lnTo>
                  <a:lnTo>
                    <a:pt x="243668" y="214484"/>
                  </a:lnTo>
                  <a:lnTo>
                    <a:pt x="214484" y="243668"/>
                  </a:lnTo>
                  <a:lnTo>
                    <a:pt x="177468" y="262805"/>
                  </a:lnTo>
                  <a:lnTo>
                    <a:pt x="153305" y="266699"/>
                  </a:lnTo>
                  <a:close/>
                </a:path>
                <a:path w="1076325" h="266700">
                  <a:moveTo>
                    <a:pt x="962334" y="266699"/>
                  </a:moveTo>
                  <a:lnTo>
                    <a:pt x="925401" y="266699"/>
                  </a:lnTo>
                  <a:lnTo>
                    <a:pt x="901237" y="262805"/>
                  </a:lnTo>
                  <a:lnTo>
                    <a:pt x="864221" y="243668"/>
                  </a:lnTo>
                  <a:lnTo>
                    <a:pt x="835037" y="214484"/>
                  </a:lnTo>
                  <a:lnTo>
                    <a:pt x="815901" y="177468"/>
                  </a:lnTo>
                  <a:lnTo>
                    <a:pt x="809029" y="134838"/>
                  </a:lnTo>
                  <a:lnTo>
                    <a:pt x="815901" y="92207"/>
                  </a:lnTo>
                  <a:lnTo>
                    <a:pt x="835037" y="55192"/>
                  </a:lnTo>
                  <a:lnTo>
                    <a:pt x="864221" y="26007"/>
                  </a:lnTo>
                  <a:lnTo>
                    <a:pt x="901237" y="6871"/>
                  </a:lnTo>
                  <a:lnTo>
                    <a:pt x="943867" y="0"/>
                  </a:lnTo>
                  <a:lnTo>
                    <a:pt x="986498" y="6871"/>
                  </a:lnTo>
                  <a:lnTo>
                    <a:pt x="1023514" y="26007"/>
                  </a:lnTo>
                  <a:lnTo>
                    <a:pt x="1052698" y="55192"/>
                  </a:lnTo>
                  <a:lnTo>
                    <a:pt x="1071834" y="92207"/>
                  </a:lnTo>
                  <a:lnTo>
                    <a:pt x="1076101" y="118679"/>
                  </a:lnTo>
                  <a:lnTo>
                    <a:pt x="1076101" y="150996"/>
                  </a:lnTo>
                  <a:lnTo>
                    <a:pt x="1052698" y="214484"/>
                  </a:lnTo>
                  <a:lnTo>
                    <a:pt x="1023514" y="243668"/>
                  </a:lnTo>
                  <a:lnTo>
                    <a:pt x="986498" y="262805"/>
                  </a:lnTo>
                  <a:lnTo>
                    <a:pt x="962334" y="266699"/>
                  </a:lnTo>
                  <a:close/>
                </a:path>
                <a:path w="1076325" h="266700">
                  <a:moveTo>
                    <a:pt x="557820" y="266699"/>
                  </a:moveTo>
                  <a:lnTo>
                    <a:pt x="520886" y="266699"/>
                  </a:lnTo>
                  <a:lnTo>
                    <a:pt x="496722" y="262805"/>
                  </a:lnTo>
                  <a:lnTo>
                    <a:pt x="459706" y="243668"/>
                  </a:lnTo>
                  <a:lnTo>
                    <a:pt x="430522" y="214484"/>
                  </a:lnTo>
                  <a:lnTo>
                    <a:pt x="411386" y="177468"/>
                  </a:lnTo>
                  <a:lnTo>
                    <a:pt x="404514" y="134838"/>
                  </a:lnTo>
                  <a:lnTo>
                    <a:pt x="411386" y="92207"/>
                  </a:lnTo>
                  <a:lnTo>
                    <a:pt x="430522" y="55192"/>
                  </a:lnTo>
                  <a:lnTo>
                    <a:pt x="459706" y="26007"/>
                  </a:lnTo>
                  <a:lnTo>
                    <a:pt x="496722" y="6871"/>
                  </a:lnTo>
                  <a:lnTo>
                    <a:pt x="539353" y="0"/>
                  </a:lnTo>
                  <a:lnTo>
                    <a:pt x="581983" y="6871"/>
                  </a:lnTo>
                  <a:lnTo>
                    <a:pt x="618999" y="26007"/>
                  </a:lnTo>
                  <a:lnTo>
                    <a:pt x="648183" y="55192"/>
                  </a:lnTo>
                  <a:lnTo>
                    <a:pt x="667320" y="92207"/>
                  </a:lnTo>
                  <a:lnTo>
                    <a:pt x="674191" y="134838"/>
                  </a:lnTo>
                  <a:lnTo>
                    <a:pt x="667320" y="177468"/>
                  </a:lnTo>
                  <a:lnTo>
                    <a:pt x="648183" y="214484"/>
                  </a:lnTo>
                  <a:lnTo>
                    <a:pt x="618999" y="243668"/>
                  </a:lnTo>
                  <a:lnTo>
                    <a:pt x="581983" y="262805"/>
                  </a:lnTo>
                  <a:lnTo>
                    <a:pt x="557820" y="266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7604691" y="9481161"/>
            <a:ext cx="2571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25" dirty="0">
                <a:latin typeface="Tahoma"/>
                <a:cs typeface="Tahoma"/>
              </a:rPr>
              <a:t>17</a:t>
            </a:r>
            <a:endParaRPr sz="2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156202" y="3893487"/>
            <a:ext cx="8673598" cy="4953919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Many learners struggle with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basic math concepts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(fractions, algebra, arithmetic).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Traditional teaching methods feel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boring, abstract, and stressful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Weak math foundations affect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confidence, exam results, and future careers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7582367" y="9481161"/>
            <a:ext cx="2794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434" dirty="0">
                <a:solidFill>
                  <a:srgbClr val="8F113D"/>
                </a:solidFill>
                <a:latin typeface="Tahoma"/>
                <a:cs typeface="Tahoma"/>
              </a:rPr>
              <a:t>10</a:t>
            </a:r>
            <a:endParaRPr sz="2200">
              <a:latin typeface="Tahoma"/>
              <a:cs typeface="Tahom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29480" y="893788"/>
            <a:ext cx="1076325" cy="266700"/>
          </a:xfrm>
          <a:custGeom>
            <a:avLst/>
            <a:gdLst/>
            <a:ahLst/>
            <a:cxnLst/>
            <a:rect l="l" t="t" r="r" b="b"/>
            <a:pathLst>
              <a:path w="1076325" h="266700">
                <a:moveTo>
                  <a:pt x="153305" y="266699"/>
                </a:moveTo>
                <a:lnTo>
                  <a:pt x="116371" y="266699"/>
                </a:lnTo>
                <a:lnTo>
                  <a:pt x="92207" y="262805"/>
                </a:lnTo>
                <a:lnTo>
                  <a:pt x="55192" y="243668"/>
                </a:lnTo>
                <a:lnTo>
                  <a:pt x="26007" y="214484"/>
                </a:lnTo>
                <a:lnTo>
                  <a:pt x="6871" y="177468"/>
                </a:lnTo>
                <a:lnTo>
                  <a:pt x="0" y="134838"/>
                </a:lnTo>
                <a:lnTo>
                  <a:pt x="6871" y="92207"/>
                </a:lnTo>
                <a:lnTo>
                  <a:pt x="26007" y="55192"/>
                </a:lnTo>
                <a:lnTo>
                  <a:pt x="55192" y="26007"/>
                </a:lnTo>
                <a:lnTo>
                  <a:pt x="92207" y="6871"/>
                </a:lnTo>
                <a:lnTo>
                  <a:pt x="134838" y="0"/>
                </a:lnTo>
                <a:lnTo>
                  <a:pt x="177468" y="6871"/>
                </a:lnTo>
                <a:lnTo>
                  <a:pt x="214484" y="26007"/>
                </a:lnTo>
                <a:lnTo>
                  <a:pt x="243668" y="55192"/>
                </a:lnTo>
                <a:lnTo>
                  <a:pt x="262805" y="92207"/>
                </a:lnTo>
                <a:lnTo>
                  <a:pt x="269676" y="134838"/>
                </a:lnTo>
                <a:lnTo>
                  <a:pt x="262805" y="177468"/>
                </a:lnTo>
                <a:lnTo>
                  <a:pt x="243668" y="214484"/>
                </a:lnTo>
                <a:lnTo>
                  <a:pt x="214484" y="243668"/>
                </a:lnTo>
                <a:lnTo>
                  <a:pt x="177468" y="262805"/>
                </a:lnTo>
                <a:lnTo>
                  <a:pt x="153305" y="266699"/>
                </a:lnTo>
                <a:close/>
              </a:path>
              <a:path w="1076325" h="266700">
                <a:moveTo>
                  <a:pt x="962334" y="266699"/>
                </a:moveTo>
                <a:lnTo>
                  <a:pt x="925401" y="266699"/>
                </a:lnTo>
                <a:lnTo>
                  <a:pt x="901237" y="262805"/>
                </a:lnTo>
                <a:lnTo>
                  <a:pt x="864221" y="243668"/>
                </a:lnTo>
                <a:lnTo>
                  <a:pt x="835037" y="214484"/>
                </a:lnTo>
                <a:lnTo>
                  <a:pt x="815901" y="177468"/>
                </a:lnTo>
                <a:lnTo>
                  <a:pt x="809029" y="134838"/>
                </a:lnTo>
                <a:lnTo>
                  <a:pt x="815901" y="92207"/>
                </a:lnTo>
                <a:lnTo>
                  <a:pt x="835037" y="55192"/>
                </a:lnTo>
                <a:lnTo>
                  <a:pt x="864221" y="26007"/>
                </a:lnTo>
                <a:lnTo>
                  <a:pt x="901237" y="6871"/>
                </a:lnTo>
                <a:lnTo>
                  <a:pt x="943867" y="0"/>
                </a:lnTo>
                <a:lnTo>
                  <a:pt x="986498" y="6871"/>
                </a:lnTo>
                <a:lnTo>
                  <a:pt x="1023514" y="26007"/>
                </a:lnTo>
                <a:lnTo>
                  <a:pt x="1052698" y="55192"/>
                </a:lnTo>
                <a:lnTo>
                  <a:pt x="1071834" y="92207"/>
                </a:lnTo>
                <a:lnTo>
                  <a:pt x="1076101" y="118679"/>
                </a:lnTo>
                <a:lnTo>
                  <a:pt x="1076101" y="150996"/>
                </a:lnTo>
                <a:lnTo>
                  <a:pt x="1052698" y="214484"/>
                </a:lnTo>
                <a:lnTo>
                  <a:pt x="1023514" y="243668"/>
                </a:lnTo>
                <a:lnTo>
                  <a:pt x="986498" y="262805"/>
                </a:lnTo>
                <a:lnTo>
                  <a:pt x="962334" y="266699"/>
                </a:lnTo>
                <a:close/>
              </a:path>
              <a:path w="1076325" h="266700">
                <a:moveTo>
                  <a:pt x="557820" y="266699"/>
                </a:moveTo>
                <a:lnTo>
                  <a:pt x="520886" y="266699"/>
                </a:lnTo>
                <a:lnTo>
                  <a:pt x="496722" y="262805"/>
                </a:lnTo>
                <a:lnTo>
                  <a:pt x="459706" y="243668"/>
                </a:lnTo>
                <a:lnTo>
                  <a:pt x="430522" y="214484"/>
                </a:lnTo>
                <a:lnTo>
                  <a:pt x="411386" y="177468"/>
                </a:lnTo>
                <a:lnTo>
                  <a:pt x="404514" y="134838"/>
                </a:lnTo>
                <a:lnTo>
                  <a:pt x="411386" y="92207"/>
                </a:lnTo>
                <a:lnTo>
                  <a:pt x="430522" y="55192"/>
                </a:lnTo>
                <a:lnTo>
                  <a:pt x="459706" y="26007"/>
                </a:lnTo>
                <a:lnTo>
                  <a:pt x="496722" y="6871"/>
                </a:lnTo>
                <a:lnTo>
                  <a:pt x="539353" y="0"/>
                </a:lnTo>
                <a:lnTo>
                  <a:pt x="581983" y="6871"/>
                </a:lnTo>
                <a:lnTo>
                  <a:pt x="618999" y="26007"/>
                </a:lnTo>
                <a:lnTo>
                  <a:pt x="648183" y="55192"/>
                </a:lnTo>
                <a:lnTo>
                  <a:pt x="667320" y="92207"/>
                </a:lnTo>
                <a:lnTo>
                  <a:pt x="674191" y="134838"/>
                </a:lnTo>
                <a:lnTo>
                  <a:pt x="667320" y="177468"/>
                </a:lnTo>
                <a:lnTo>
                  <a:pt x="648183" y="214484"/>
                </a:lnTo>
                <a:lnTo>
                  <a:pt x="618999" y="243668"/>
                </a:lnTo>
                <a:lnTo>
                  <a:pt x="581983" y="262805"/>
                </a:lnTo>
                <a:lnTo>
                  <a:pt x="557820" y="266699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26" name="Picture 2" descr="46+ Thousand School Children Using Computers Royalty-Free Images, Stock  Photos &amp; Pictures | Shutterstock">
            <a:extLst>
              <a:ext uri="{FF2B5EF4-FFF2-40B4-BE49-F238E27FC236}">
                <a16:creationId xmlns:a16="http://schemas.microsoft.com/office/drawing/2014/main" id="{53C089F1-0D53-02AC-B1AB-8D0943633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6200" y="2675206"/>
            <a:ext cx="5486400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28699" y="8444798"/>
            <a:ext cx="1059815" cy="1059815"/>
            <a:chOff x="1028699" y="8444798"/>
            <a:chExt cx="1059815" cy="1059815"/>
          </a:xfrm>
        </p:grpSpPr>
        <p:sp>
          <p:nvSpPr>
            <p:cNvPr id="3" name="object 3"/>
            <p:cNvSpPr/>
            <p:nvPr/>
          </p:nvSpPr>
          <p:spPr>
            <a:xfrm>
              <a:off x="1028699" y="8444798"/>
              <a:ext cx="1059815" cy="1059815"/>
            </a:xfrm>
            <a:custGeom>
              <a:avLst/>
              <a:gdLst/>
              <a:ahLst/>
              <a:cxnLst/>
              <a:rect l="l" t="t" r="r" b="b"/>
              <a:pathLst>
                <a:path w="1059814" h="1059815">
                  <a:moveTo>
                    <a:pt x="529596" y="1059192"/>
                  </a:moveTo>
                  <a:lnTo>
                    <a:pt x="481392" y="1057028"/>
                  </a:lnTo>
                  <a:lnTo>
                    <a:pt x="434400" y="1050659"/>
                  </a:lnTo>
                  <a:lnTo>
                    <a:pt x="388808" y="1040274"/>
                  </a:lnTo>
                  <a:lnTo>
                    <a:pt x="344802" y="1026059"/>
                  </a:lnTo>
                  <a:lnTo>
                    <a:pt x="302570" y="1008201"/>
                  </a:lnTo>
                  <a:lnTo>
                    <a:pt x="262298" y="986887"/>
                  </a:lnTo>
                  <a:lnTo>
                    <a:pt x="224174" y="962303"/>
                  </a:lnTo>
                  <a:lnTo>
                    <a:pt x="188384" y="934638"/>
                  </a:lnTo>
                  <a:lnTo>
                    <a:pt x="155115" y="904077"/>
                  </a:lnTo>
                  <a:lnTo>
                    <a:pt x="124554" y="870808"/>
                  </a:lnTo>
                  <a:lnTo>
                    <a:pt x="96888" y="835018"/>
                  </a:lnTo>
                  <a:lnTo>
                    <a:pt x="72305" y="796893"/>
                  </a:lnTo>
                  <a:lnTo>
                    <a:pt x="50991" y="756621"/>
                  </a:lnTo>
                  <a:lnTo>
                    <a:pt x="33132" y="714389"/>
                  </a:lnTo>
                  <a:lnTo>
                    <a:pt x="18917" y="670383"/>
                  </a:lnTo>
                  <a:lnTo>
                    <a:pt x="8532" y="624791"/>
                  </a:lnTo>
                  <a:lnTo>
                    <a:pt x="2164" y="577800"/>
                  </a:lnTo>
                  <a:lnTo>
                    <a:pt x="0" y="529596"/>
                  </a:lnTo>
                  <a:lnTo>
                    <a:pt x="2164" y="481392"/>
                  </a:lnTo>
                  <a:lnTo>
                    <a:pt x="8532" y="434400"/>
                  </a:lnTo>
                  <a:lnTo>
                    <a:pt x="18917" y="388808"/>
                  </a:lnTo>
                  <a:lnTo>
                    <a:pt x="33132" y="344802"/>
                  </a:lnTo>
                  <a:lnTo>
                    <a:pt x="50991" y="302570"/>
                  </a:lnTo>
                  <a:lnTo>
                    <a:pt x="72305" y="262298"/>
                  </a:lnTo>
                  <a:lnTo>
                    <a:pt x="96888" y="224174"/>
                  </a:lnTo>
                  <a:lnTo>
                    <a:pt x="124554" y="188384"/>
                  </a:lnTo>
                  <a:lnTo>
                    <a:pt x="155115" y="155115"/>
                  </a:lnTo>
                  <a:lnTo>
                    <a:pt x="188384" y="124554"/>
                  </a:lnTo>
                  <a:lnTo>
                    <a:pt x="224174" y="96888"/>
                  </a:lnTo>
                  <a:lnTo>
                    <a:pt x="262298" y="72305"/>
                  </a:lnTo>
                  <a:lnTo>
                    <a:pt x="302570" y="50991"/>
                  </a:lnTo>
                  <a:lnTo>
                    <a:pt x="344802" y="33132"/>
                  </a:lnTo>
                  <a:lnTo>
                    <a:pt x="388808" y="18917"/>
                  </a:lnTo>
                  <a:lnTo>
                    <a:pt x="434400" y="8532"/>
                  </a:lnTo>
                  <a:lnTo>
                    <a:pt x="481392" y="2164"/>
                  </a:lnTo>
                  <a:lnTo>
                    <a:pt x="529596" y="0"/>
                  </a:lnTo>
                  <a:lnTo>
                    <a:pt x="577800" y="2164"/>
                  </a:lnTo>
                  <a:lnTo>
                    <a:pt x="624791" y="8532"/>
                  </a:lnTo>
                  <a:lnTo>
                    <a:pt x="670383" y="18917"/>
                  </a:lnTo>
                  <a:lnTo>
                    <a:pt x="714389" y="33132"/>
                  </a:lnTo>
                  <a:lnTo>
                    <a:pt x="756621" y="50991"/>
                  </a:lnTo>
                  <a:lnTo>
                    <a:pt x="796893" y="72305"/>
                  </a:lnTo>
                  <a:lnTo>
                    <a:pt x="835018" y="96888"/>
                  </a:lnTo>
                  <a:lnTo>
                    <a:pt x="870808" y="124554"/>
                  </a:lnTo>
                  <a:lnTo>
                    <a:pt x="904077" y="155115"/>
                  </a:lnTo>
                  <a:lnTo>
                    <a:pt x="934638" y="188384"/>
                  </a:lnTo>
                  <a:lnTo>
                    <a:pt x="962303" y="224174"/>
                  </a:lnTo>
                  <a:lnTo>
                    <a:pt x="986887" y="262298"/>
                  </a:lnTo>
                  <a:lnTo>
                    <a:pt x="1008201" y="302570"/>
                  </a:lnTo>
                  <a:lnTo>
                    <a:pt x="1026059" y="344802"/>
                  </a:lnTo>
                  <a:lnTo>
                    <a:pt x="1040274" y="388808"/>
                  </a:lnTo>
                  <a:lnTo>
                    <a:pt x="1050659" y="434400"/>
                  </a:lnTo>
                  <a:lnTo>
                    <a:pt x="1057028" y="481392"/>
                  </a:lnTo>
                  <a:lnTo>
                    <a:pt x="1059192" y="529596"/>
                  </a:lnTo>
                  <a:lnTo>
                    <a:pt x="1057028" y="577800"/>
                  </a:lnTo>
                  <a:lnTo>
                    <a:pt x="1050659" y="624791"/>
                  </a:lnTo>
                  <a:lnTo>
                    <a:pt x="1040274" y="670383"/>
                  </a:lnTo>
                  <a:lnTo>
                    <a:pt x="1026059" y="714389"/>
                  </a:lnTo>
                  <a:lnTo>
                    <a:pt x="1008201" y="756621"/>
                  </a:lnTo>
                  <a:lnTo>
                    <a:pt x="986887" y="796893"/>
                  </a:lnTo>
                  <a:lnTo>
                    <a:pt x="962303" y="835018"/>
                  </a:lnTo>
                  <a:lnTo>
                    <a:pt x="934638" y="870808"/>
                  </a:lnTo>
                  <a:lnTo>
                    <a:pt x="904077" y="904077"/>
                  </a:lnTo>
                  <a:lnTo>
                    <a:pt x="870808" y="934638"/>
                  </a:lnTo>
                  <a:lnTo>
                    <a:pt x="835018" y="962303"/>
                  </a:lnTo>
                  <a:lnTo>
                    <a:pt x="796893" y="986887"/>
                  </a:lnTo>
                  <a:lnTo>
                    <a:pt x="756621" y="1008201"/>
                  </a:lnTo>
                  <a:lnTo>
                    <a:pt x="714389" y="1026059"/>
                  </a:lnTo>
                  <a:lnTo>
                    <a:pt x="670383" y="1040274"/>
                  </a:lnTo>
                  <a:lnTo>
                    <a:pt x="624791" y="1050659"/>
                  </a:lnTo>
                  <a:lnTo>
                    <a:pt x="577800" y="1057028"/>
                  </a:lnTo>
                  <a:lnTo>
                    <a:pt x="529596" y="1059192"/>
                  </a:lnTo>
                  <a:close/>
                </a:path>
              </a:pathLst>
            </a:custGeom>
            <a:solidFill>
              <a:srgbClr val="8F113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84419" y="8854392"/>
              <a:ext cx="347980" cy="240029"/>
            </a:xfrm>
            <a:custGeom>
              <a:avLst/>
              <a:gdLst/>
              <a:ahLst/>
              <a:cxnLst/>
              <a:rect l="l" t="t" r="r" b="b"/>
              <a:pathLst>
                <a:path w="347980" h="240029">
                  <a:moveTo>
                    <a:pt x="16708" y="239985"/>
                  </a:moveTo>
                  <a:lnTo>
                    <a:pt x="16701" y="184078"/>
                  </a:lnTo>
                  <a:lnTo>
                    <a:pt x="28995" y="183301"/>
                  </a:lnTo>
                  <a:lnTo>
                    <a:pt x="39968" y="181651"/>
                  </a:lnTo>
                  <a:lnTo>
                    <a:pt x="77506" y="159525"/>
                  </a:lnTo>
                  <a:lnTo>
                    <a:pt x="82487" y="152035"/>
                  </a:lnTo>
                  <a:lnTo>
                    <a:pt x="65372" y="150950"/>
                  </a:lnTo>
                  <a:lnTo>
                    <a:pt x="49811" y="147693"/>
                  </a:lnTo>
                  <a:lnTo>
                    <a:pt x="13138" y="124600"/>
                  </a:lnTo>
                  <a:lnTo>
                    <a:pt x="0" y="78060"/>
                  </a:lnTo>
                  <a:lnTo>
                    <a:pt x="267" y="72126"/>
                  </a:lnTo>
                  <a:lnTo>
                    <a:pt x="328" y="70773"/>
                  </a:lnTo>
                  <a:lnTo>
                    <a:pt x="16082" y="30186"/>
                  </a:lnTo>
                  <a:lnTo>
                    <a:pt x="46362" y="6811"/>
                  </a:lnTo>
                  <a:lnTo>
                    <a:pt x="80786" y="0"/>
                  </a:lnTo>
                  <a:lnTo>
                    <a:pt x="99093" y="1565"/>
                  </a:lnTo>
                  <a:lnTo>
                    <a:pt x="142671" y="25057"/>
                  </a:lnTo>
                  <a:lnTo>
                    <a:pt x="164557" y="72126"/>
                  </a:lnTo>
                  <a:lnTo>
                    <a:pt x="166017" y="92042"/>
                  </a:lnTo>
                  <a:lnTo>
                    <a:pt x="165601" y="103527"/>
                  </a:lnTo>
                  <a:lnTo>
                    <a:pt x="155403" y="150444"/>
                  </a:lnTo>
                  <a:lnTo>
                    <a:pt x="126406" y="192487"/>
                  </a:lnTo>
                  <a:lnTo>
                    <a:pt x="89657" y="218329"/>
                  </a:lnTo>
                  <a:lnTo>
                    <a:pt x="37758" y="236333"/>
                  </a:lnTo>
                  <a:lnTo>
                    <a:pt x="16708" y="239985"/>
                  </a:lnTo>
                  <a:close/>
                </a:path>
                <a:path w="347980" h="240029">
                  <a:moveTo>
                    <a:pt x="198401" y="239985"/>
                  </a:moveTo>
                  <a:lnTo>
                    <a:pt x="198401" y="184078"/>
                  </a:lnTo>
                  <a:lnTo>
                    <a:pt x="210541" y="183301"/>
                  </a:lnTo>
                  <a:lnTo>
                    <a:pt x="221406" y="181651"/>
                  </a:lnTo>
                  <a:lnTo>
                    <a:pt x="258873" y="159525"/>
                  </a:lnTo>
                  <a:lnTo>
                    <a:pt x="263860" y="152035"/>
                  </a:lnTo>
                  <a:lnTo>
                    <a:pt x="246877" y="150950"/>
                  </a:lnTo>
                  <a:lnTo>
                    <a:pt x="231389" y="147693"/>
                  </a:lnTo>
                  <a:lnTo>
                    <a:pt x="194583" y="124603"/>
                  </a:lnTo>
                  <a:lnTo>
                    <a:pt x="181348" y="78067"/>
                  </a:lnTo>
                  <a:lnTo>
                    <a:pt x="181618" y="72126"/>
                  </a:lnTo>
                  <a:lnTo>
                    <a:pt x="181678" y="70784"/>
                  </a:lnTo>
                  <a:lnTo>
                    <a:pt x="197532" y="30188"/>
                  </a:lnTo>
                  <a:lnTo>
                    <a:pt x="228058" y="6818"/>
                  </a:lnTo>
                  <a:lnTo>
                    <a:pt x="262483" y="0"/>
                  </a:lnTo>
                  <a:lnTo>
                    <a:pt x="280794" y="1565"/>
                  </a:lnTo>
                  <a:lnTo>
                    <a:pt x="324368" y="25057"/>
                  </a:lnTo>
                  <a:lnTo>
                    <a:pt x="346264" y="72126"/>
                  </a:lnTo>
                  <a:lnTo>
                    <a:pt x="347724" y="92042"/>
                  </a:lnTo>
                  <a:lnTo>
                    <a:pt x="347308" y="103527"/>
                  </a:lnTo>
                  <a:lnTo>
                    <a:pt x="337098" y="150444"/>
                  </a:lnTo>
                  <a:lnTo>
                    <a:pt x="308103" y="192487"/>
                  </a:lnTo>
                  <a:lnTo>
                    <a:pt x="271350" y="218329"/>
                  </a:lnTo>
                  <a:lnTo>
                    <a:pt x="219455" y="236333"/>
                  </a:lnTo>
                  <a:lnTo>
                    <a:pt x="198401" y="239985"/>
                  </a:lnTo>
                  <a:close/>
                </a:path>
              </a:pathLst>
            </a:custGeom>
            <a:solidFill>
              <a:srgbClr val="0AB5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ctrTitle"/>
          </p:nvPr>
        </p:nvSpPr>
        <p:spPr>
          <a:xfrm>
            <a:off x="1016000" y="625805"/>
            <a:ext cx="12890439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509" dirty="0"/>
              <a:t>Solution</a:t>
            </a:r>
            <a:endParaRPr sz="8000" dirty="0"/>
          </a:p>
        </p:txBody>
      </p:sp>
      <p:sp>
        <p:nvSpPr>
          <p:cNvPr id="6" name="object 6"/>
          <p:cNvSpPr txBox="1"/>
          <p:nvPr/>
        </p:nvSpPr>
        <p:spPr>
          <a:xfrm>
            <a:off x="17529830" y="9481161"/>
            <a:ext cx="33210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75" dirty="0">
                <a:solidFill>
                  <a:srgbClr val="8F113D"/>
                </a:solidFill>
                <a:latin typeface="Tahoma"/>
                <a:cs typeface="Tahoma"/>
              </a:rPr>
              <a:t>06</a:t>
            </a:r>
            <a:endParaRPr sz="220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32399" y="2360687"/>
            <a:ext cx="11734800" cy="556562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4000" b="1" dirty="0" err="1"/>
              <a:t>KasiMath</a:t>
            </a:r>
            <a:r>
              <a:rPr lang="en-US" sz="4000" b="1" dirty="0"/>
              <a:t> App</a:t>
            </a:r>
            <a:r>
              <a:rPr lang="en-US" sz="4000" dirty="0"/>
              <a:t>: A fun, interactive platform to help learners </a:t>
            </a:r>
            <a:r>
              <a:rPr lang="en-US" sz="4000" b="1" dirty="0"/>
              <a:t>master math basics</a:t>
            </a:r>
            <a:r>
              <a:rPr lang="en-US" sz="4000" dirty="0"/>
              <a:t>.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4000" dirty="0"/>
              <a:t>Features:</a:t>
            </a:r>
          </a:p>
          <a:p>
            <a:pPr marL="571500" lvl="1" indent="-571500">
              <a:buFont typeface="Wingdings" panose="05000000000000000000" pitchFamily="2" charset="2"/>
              <a:buChar char="v"/>
            </a:pPr>
            <a:r>
              <a:rPr lang="en-US" sz="4000" dirty="0"/>
              <a:t>Gamified lessons 🎮</a:t>
            </a:r>
          </a:p>
          <a:p>
            <a:pPr marL="571500" lvl="1" indent="-571500">
              <a:buFont typeface="Wingdings" panose="05000000000000000000" pitchFamily="2" charset="2"/>
              <a:buChar char="v"/>
            </a:pPr>
            <a:r>
              <a:rPr lang="en-US" sz="4000" dirty="0"/>
              <a:t>Step-by-step explanations</a:t>
            </a:r>
          </a:p>
          <a:p>
            <a:pPr marL="571500" lvl="1" indent="-571500">
              <a:buFont typeface="Wingdings" panose="05000000000000000000" pitchFamily="2" charset="2"/>
              <a:buChar char="v"/>
            </a:pPr>
            <a:r>
              <a:rPr lang="en-US" sz="4000" dirty="0"/>
              <a:t>Adaptive quizzes 📊</a:t>
            </a:r>
          </a:p>
          <a:p>
            <a:pPr marL="571500" lvl="1" indent="-571500">
              <a:buFont typeface="Wingdings" panose="05000000000000000000" pitchFamily="2" charset="2"/>
              <a:buChar char="v"/>
            </a:pPr>
            <a:r>
              <a:rPr lang="en-US" sz="4000" dirty="0"/>
              <a:t>Real-world examples (shopping, cooking, sports)</a:t>
            </a:r>
          </a:p>
          <a:p>
            <a:pPr marL="571500" lvl="1" indent="-571500">
              <a:buFont typeface="Wingdings" panose="05000000000000000000" pitchFamily="2" charset="2"/>
              <a:buChar char="v"/>
            </a:pPr>
            <a:r>
              <a:rPr lang="en-US" sz="4000" dirty="0"/>
              <a:t>Progress tracking &amp; personalized feedback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40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70965" y="2525039"/>
            <a:ext cx="2651760" cy="5245100"/>
            <a:chOff x="1031598" y="2656606"/>
            <a:chExt cx="2651760" cy="5245100"/>
          </a:xfrm>
        </p:grpSpPr>
        <p:sp>
          <p:nvSpPr>
            <p:cNvPr id="3" name="object 3"/>
            <p:cNvSpPr/>
            <p:nvPr/>
          </p:nvSpPr>
          <p:spPr>
            <a:xfrm>
              <a:off x="1085579" y="2682311"/>
              <a:ext cx="2543810" cy="5194300"/>
            </a:xfrm>
            <a:custGeom>
              <a:avLst/>
              <a:gdLst/>
              <a:ahLst/>
              <a:cxnLst/>
              <a:rect l="l" t="t" r="r" b="b"/>
              <a:pathLst>
                <a:path w="2543810" h="5194300">
                  <a:moveTo>
                    <a:pt x="2184916" y="5193674"/>
                  </a:moveTo>
                  <a:lnTo>
                    <a:pt x="358583" y="5193674"/>
                  </a:lnTo>
                  <a:lnTo>
                    <a:pt x="309949" y="5190398"/>
                  </a:lnTo>
                  <a:lnTo>
                    <a:pt x="263296" y="5180857"/>
                  </a:lnTo>
                  <a:lnTo>
                    <a:pt x="219053" y="5165479"/>
                  </a:lnTo>
                  <a:lnTo>
                    <a:pt x="177649" y="5144692"/>
                  </a:lnTo>
                  <a:lnTo>
                    <a:pt x="139511" y="5118925"/>
                  </a:lnTo>
                  <a:lnTo>
                    <a:pt x="105068" y="5088605"/>
                  </a:lnTo>
                  <a:lnTo>
                    <a:pt x="74749" y="5054163"/>
                  </a:lnTo>
                  <a:lnTo>
                    <a:pt x="48982" y="5016025"/>
                  </a:lnTo>
                  <a:lnTo>
                    <a:pt x="28195" y="4974620"/>
                  </a:lnTo>
                  <a:lnTo>
                    <a:pt x="12816" y="4930378"/>
                  </a:lnTo>
                  <a:lnTo>
                    <a:pt x="3275" y="4883725"/>
                  </a:lnTo>
                  <a:lnTo>
                    <a:pt x="0" y="4835091"/>
                  </a:lnTo>
                  <a:lnTo>
                    <a:pt x="0" y="358583"/>
                  </a:lnTo>
                  <a:lnTo>
                    <a:pt x="3275" y="309949"/>
                  </a:lnTo>
                  <a:lnTo>
                    <a:pt x="12816" y="263296"/>
                  </a:lnTo>
                  <a:lnTo>
                    <a:pt x="28195" y="219053"/>
                  </a:lnTo>
                  <a:lnTo>
                    <a:pt x="48982" y="177649"/>
                  </a:lnTo>
                  <a:lnTo>
                    <a:pt x="74749" y="139511"/>
                  </a:lnTo>
                  <a:lnTo>
                    <a:pt x="105068" y="105068"/>
                  </a:lnTo>
                  <a:lnTo>
                    <a:pt x="139511" y="74749"/>
                  </a:lnTo>
                  <a:lnTo>
                    <a:pt x="177649" y="48982"/>
                  </a:lnTo>
                  <a:lnTo>
                    <a:pt x="219053" y="28195"/>
                  </a:lnTo>
                  <a:lnTo>
                    <a:pt x="263296" y="12816"/>
                  </a:lnTo>
                  <a:lnTo>
                    <a:pt x="309949" y="3275"/>
                  </a:lnTo>
                  <a:lnTo>
                    <a:pt x="358583" y="0"/>
                  </a:lnTo>
                  <a:lnTo>
                    <a:pt x="2184916" y="0"/>
                  </a:lnTo>
                  <a:lnTo>
                    <a:pt x="2233550" y="3275"/>
                  </a:lnTo>
                  <a:lnTo>
                    <a:pt x="2280202" y="12816"/>
                  </a:lnTo>
                  <a:lnTo>
                    <a:pt x="2324445" y="28195"/>
                  </a:lnTo>
                  <a:lnTo>
                    <a:pt x="2365850" y="48982"/>
                  </a:lnTo>
                  <a:lnTo>
                    <a:pt x="2403988" y="74749"/>
                  </a:lnTo>
                  <a:lnTo>
                    <a:pt x="2438430" y="105068"/>
                  </a:lnTo>
                  <a:lnTo>
                    <a:pt x="2462472" y="132380"/>
                  </a:lnTo>
                  <a:lnTo>
                    <a:pt x="345730" y="132380"/>
                  </a:lnTo>
                  <a:lnTo>
                    <a:pt x="297157" y="137989"/>
                  </a:lnTo>
                  <a:lnTo>
                    <a:pt x="252541" y="153963"/>
                  </a:lnTo>
                  <a:lnTo>
                    <a:pt x="213163" y="179020"/>
                  </a:lnTo>
                  <a:lnTo>
                    <a:pt x="180305" y="211878"/>
                  </a:lnTo>
                  <a:lnTo>
                    <a:pt x="155248" y="251256"/>
                  </a:lnTo>
                  <a:lnTo>
                    <a:pt x="139274" y="295872"/>
                  </a:lnTo>
                  <a:lnTo>
                    <a:pt x="133665" y="344445"/>
                  </a:lnTo>
                  <a:lnTo>
                    <a:pt x="133665" y="4855655"/>
                  </a:lnTo>
                  <a:lnTo>
                    <a:pt x="139274" y="4904228"/>
                  </a:lnTo>
                  <a:lnTo>
                    <a:pt x="155248" y="4948844"/>
                  </a:lnTo>
                  <a:lnTo>
                    <a:pt x="180305" y="4988222"/>
                  </a:lnTo>
                  <a:lnTo>
                    <a:pt x="213163" y="5021080"/>
                  </a:lnTo>
                  <a:lnTo>
                    <a:pt x="252541" y="5046137"/>
                  </a:lnTo>
                  <a:lnTo>
                    <a:pt x="297157" y="5062111"/>
                  </a:lnTo>
                  <a:lnTo>
                    <a:pt x="345730" y="5067720"/>
                  </a:lnTo>
                  <a:lnTo>
                    <a:pt x="2456815" y="5067720"/>
                  </a:lnTo>
                  <a:lnTo>
                    <a:pt x="2438430" y="5088605"/>
                  </a:lnTo>
                  <a:lnTo>
                    <a:pt x="2403988" y="5118925"/>
                  </a:lnTo>
                  <a:lnTo>
                    <a:pt x="2365850" y="5144692"/>
                  </a:lnTo>
                  <a:lnTo>
                    <a:pt x="2324445" y="5165479"/>
                  </a:lnTo>
                  <a:lnTo>
                    <a:pt x="2280202" y="5180857"/>
                  </a:lnTo>
                  <a:lnTo>
                    <a:pt x="2233550" y="5190398"/>
                  </a:lnTo>
                  <a:lnTo>
                    <a:pt x="2184916" y="5193674"/>
                  </a:lnTo>
                  <a:close/>
                </a:path>
                <a:path w="2543810" h="5194300">
                  <a:moveTo>
                    <a:pt x="1804483" y="309744"/>
                  </a:moveTo>
                  <a:lnTo>
                    <a:pt x="741586" y="309744"/>
                  </a:lnTo>
                  <a:lnTo>
                    <a:pt x="695257" y="300285"/>
                  </a:lnTo>
                  <a:lnTo>
                    <a:pt x="657242" y="274560"/>
                  </a:lnTo>
                  <a:lnTo>
                    <a:pt x="631517" y="236545"/>
                  </a:lnTo>
                  <a:lnTo>
                    <a:pt x="622058" y="190216"/>
                  </a:lnTo>
                  <a:lnTo>
                    <a:pt x="622058" y="132380"/>
                  </a:lnTo>
                  <a:lnTo>
                    <a:pt x="1924011" y="132380"/>
                  </a:lnTo>
                  <a:lnTo>
                    <a:pt x="1924011" y="164511"/>
                  </a:lnTo>
                  <a:lnTo>
                    <a:pt x="1576995" y="164511"/>
                  </a:lnTo>
                  <a:lnTo>
                    <a:pt x="1564926" y="167001"/>
                  </a:lnTo>
                  <a:lnTo>
                    <a:pt x="1554664" y="173829"/>
                  </a:lnTo>
                  <a:lnTo>
                    <a:pt x="1553990" y="174793"/>
                  </a:lnTo>
                  <a:lnTo>
                    <a:pt x="1102740" y="174793"/>
                  </a:lnTo>
                  <a:lnTo>
                    <a:pt x="1094446" y="176399"/>
                  </a:lnTo>
                  <a:lnTo>
                    <a:pt x="1087477" y="180898"/>
                  </a:lnTo>
                  <a:lnTo>
                    <a:pt x="1082678" y="187806"/>
                  </a:lnTo>
                  <a:lnTo>
                    <a:pt x="1080890" y="196642"/>
                  </a:lnTo>
                  <a:lnTo>
                    <a:pt x="1082678" y="205478"/>
                  </a:lnTo>
                  <a:lnTo>
                    <a:pt x="1087477" y="212386"/>
                  </a:lnTo>
                  <a:lnTo>
                    <a:pt x="1094446" y="216885"/>
                  </a:lnTo>
                  <a:lnTo>
                    <a:pt x="1102740" y="218491"/>
                  </a:lnTo>
                  <a:lnTo>
                    <a:pt x="1553537" y="218491"/>
                  </a:lnTo>
                  <a:lnTo>
                    <a:pt x="1554182" y="219455"/>
                  </a:lnTo>
                  <a:lnTo>
                    <a:pt x="1564384" y="226283"/>
                  </a:lnTo>
                  <a:lnTo>
                    <a:pt x="1576995" y="228773"/>
                  </a:lnTo>
                  <a:lnTo>
                    <a:pt x="1916139" y="228773"/>
                  </a:lnTo>
                  <a:lnTo>
                    <a:pt x="1914552" y="236545"/>
                  </a:lnTo>
                  <a:lnTo>
                    <a:pt x="1888827" y="274560"/>
                  </a:lnTo>
                  <a:lnTo>
                    <a:pt x="1850812" y="300285"/>
                  </a:lnTo>
                  <a:lnTo>
                    <a:pt x="1804483" y="309744"/>
                  </a:lnTo>
                  <a:close/>
                </a:path>
                <a:path w="2543810" h="5194300">
                  <a:moveTo>
                    <a:pt x="2456815" y="5067720"/>
                  </a:moveTo>
                  <a:lnTo>
                    <a:pt x="2200339" y="5067720"/>
                  </a:lnTo>
                  <a:lnTo>
                    <a:pt x="2248912" y="5062111"/>
                  </a:lnTo>
                  <a:lnTo>
                    <a:pt x="2293528" y="5046137"/>
                  </a:lnTo>
                  <a:lnTo>
                    <a:pt x="2332906" y="5021080"/>
                  </a:lnTo>
                  <a:lnTo>
                    <a:pt x="2365764" y="4988222"/>
                  </a:lnTo>
                  <a:lnTo>
                    <a:pt x="2390821" y="4948844"/>
                  </a:lnTo>
                  <a:lnTo>
                    <a:pt x="2406795" y="4904228"/>
                  </a:lnTo>
                  <a:lnTo>
                    <a:pt x="2412404" y="4855655"/>
                  </a:lnTo>
                  <a:lnTo>
                    <a:pt x="2411119" y="4855655"/>
                  </a:lnTo>
                  <a:lnTo>
                    <a:pt x="2411119" y="344445"/>
                  </a:lnTo>
                  <a:lnTo>
                    <a:pt x="2405510" y="295872"/>
                  </a:lnTo>
                  <a:lnTo>
                    <a:pt x="2389536" y="251256"/>
                  </a:lnTo>
                  <a:lnTo>
                    <a:pt x="2364479" y="211878"/>
                  </a:lnTo>
                  <a:lnTo>
                    <a:pt x="2331621" y="179020"/>
                  </a:lnTo>
                  <a:lnTo>
                    <a:pt x="2292243" y="153963"/>
                  </a:lnTo>
                  <a:lnTo>
                    <a:pt x="2247627" y="137989"/>
                  </a:lnTo>
                  <a:lnTo>
                    <a:pt x="2199053" y="132380"/>
                  </a:lnTo>
                  <a:lnTo>
                    <a:pt x="2462472" y="132380"/>
                  </a:lnTo>
                  <a:lnTo>
                    <a:pt x="2494517" y="177649"/>
                  </a:lnTo>
                  <a:lnTo>
                    <a:pt x="2515304" y="219053"/>
                  </a:lnTo>
                  <a:lnTo>
                    <a:pt x="2530683" y="263296"/>
                  </a:lnTo>
                  <a:lnTo>
                    <a:pt x="2540182" y="309744"/>
                  </a:lnTo>
                  <a:lnTo>
                    <a:pt x="2543499" y="358583"/>
                  </a:lnTo>
                  <a:lnTo>
                    <a:pt x="2543499" y="4835091"/>
                  </a:lnTo>
                  <a:lnTo>
                    <a:pt x="2540224" y="4883725"/>
                  </a:lnTo>
                  <a:lnTo>
                    <a:pt x="2530683" y="4930378"/>
                  </a:lnTo>
                  <a:lnTo>
                    <a:pt x="2515304" y="4974620"/>
                  </a:lnTo>
                  <a:lnTo>
                    <a:pt x="2494517" y="5016025"/>
                  </a:lnTo>
                  <a:lnTo>
                    <a:pt x="2468750" y="5054163"/>
                  </a:lnTo>
                  <a:lnTo>
                    <a:pt x="2456815" y="5067720"/>
                  </a:lnTo>
                  <a:close/>
                </a:path>
                <a:path w="2543810" h="5194300">
                  <a:moveTo>
                    <a:pt x="1916139" y="228773"/>
                  </a:moveTo>
                  <a:lnTo>
                    <a:pt x="1576995" y="228773"/>
                  </a:lnTo>
                  <a:lnTo>
                    <a:pt x="1589606" y="226283"/>
                  </a:lnTo>
                  <a:lnTo>
                    <a:pt x="1599808" y="219455"/>
                  </a:lnTo>
                  <a:lnTo>
                    <a:pt x="1606636" y="209253"/>
                  </a:lnTo>
                  <a:lnTo>
                    <a:pt x="1609126" y="196642"/>
                  </a:lnTo>
                  <a:lnTo>
                    <a:pt x="1606636" y="184031"/>
                  </a:lnTo>
                  <a:lnTo>
                    <a:pt x="1599808" y="173829"/>
                  </a:lnTo>
                  <a:lnTo>
                    <a:pt x="1589606" y="167001"/>
                  </a:lnTo>
                  <a:lnTo>
                    <a:pt x="1576995" y="164511"/>
                  </a:lnTo>
                  <a:lnTo>
                    <a:pt x="1924011" y="164511"/>
                  </a:lnTo>
                  <a:lnTo>
                    <a:pt x="1924011" y="190216"/>
                  </a:lnTo>
                  <a:lnTo>
                    <a:pt x="1916139" y="228773"/>
                  </a:lnTo>
                  <a:close/>
                </a:path>
                <a:path w="2543810" h="5194300">
                  <a:moveTo>
                    <a:pt x="1553537" y="218491"/>
                  </a:moveTo>
                  <a:lnTo>
                    <a:pt x="1411198" y="218491"/>
                  </a:lnTo>
                  <a:lnTo>
                    <a:pt x="1419492" y="216885"/>
                  </a:lnTo>
                  <a:lnTo>
                    <a:pt x="1426461" y="212386"/>
                  </a:lnTo>
                  <a:lnTo>
                    <a:pt x="1431260" y="205478"/>
                  </a:lnTo>
                  <a:lnTo>
                    <a:pt x="1433047" y="196642"/>
                  </a:lnTo>
                  <a:lnTo>
                    <a:pt x="1431260" y="187806"/>
                  </a:lnTo>
                  <a:lnTo>
                    <a:pt x="1426461" y="180898"/>
                  </a:lnTo>
                  <a:lnTo>
                    <a:pt x="1419492" y="176399"/>
                  </a:lnTo>
                  <a:lnTo>
                    <a:pt x="1411198" y="174793"/>
                  </a:lnTo>
                  <a:lnTo>
                    <a:pt x="1553990" y="174793"/>
                  </a:lnTo>
                  <a:lnTo>
                    <a:pt x="1547535" y="184031"/>
                  </a:lnTo>
                  <a:lnTo>
                    <a:pt x="1544864" y="196642"/>
                  </a:lnTo>
                  <a:lnTo>
                    <a:pt x="1547354" y="209253"/>
                  </a:lnTo>
                  <a:lnTo>
                    <a:pt x="1553537" y="21849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9244" y="2814692"/>
              <a:ext cx="2277454" cy="493534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166470" y="2857104"/>
              <a:ext cx="352425" cy="43815"/>
            </a:xfrm>
            <a:custGeom>
              <a:avLst/>
              <a:gdLst/>
              <a:ahLst/>
              <a:cxnLst/>
              <a:rect l="l" t="t" r="r" b="b"/>
              <a:pathLst>
                <a:path w="352425" h="43814">
                  <a:moveTo>
                    <a:pt x="330308" y="43698"/>
                  </a:moveTo>
                  <a:lnTo>
                    <a:pt x="21849" y="43698"/>
                  </a:lnTo>
                  <a:lnTo>
                    <a:pt x="13555" y="42091"/>
                  </a:lnTo>
                  <a:lnTo>
                    <a:pt x="6586" y="37593"/>
                  </a:lnTo>
                  <a:lnTo>
                    <a:pt x="1787" y="30685"/>
                  </a:lnTo>
                  <a:lnTo>
                    <a:pt x="0" y="21849"/>
                  </a:lnTo>
                  <a:lnTo>
                    <a:pt x="1787" y="13013"/>
                  </a:lnTo>
                  <a:lnTo>
                    <a:pt x="6586" y="6104"/>
                  </a:lnTo>
                  <a:lnTo>
                    <a:pt x="13555" y="1606"/>
                  </a:lnTo>
                  <a:lnTo>
                    <a:pt x="21849" y="0"/>
                  </a:lnTo>
                  <a:lnTo>
                    <a:pt x="330308" y="0"/>
                  </a:lnTo>
                  <a:lnTo>
                    <a:pt x="338601" y="1606"/>
                  </a:lnTo>
                  <a:lnTo>
                    <a:pt x="345570" y="6104"/>
                  </a:lnTo>
                  <a:lnTo>
                    <a:pt x="350369" y="13013"/>
                  </a:lnTo>
                  <a:lnTo>
                    <a:pt x="352157" y="21849"/>
                  </a:lnTo>
                  <a:lnTo>
                    <a:pt x="350369" y="30685"/>
                  </a:lnTo>
                  <a:lnTo>
                    <a:pt x="345570" y="37593"/>
                  </a:lnTo>
                  <a:lnTo>
                    <a:pt x="338601" y="42091"/>
                  </a:lnTo>
                  <a:lnTo>
                    <a:pt x="330308" y="43698"/>
                  </a:lnTo>
                  <a:close/>
                </a:path>
              </a:pathLst>
            </a:custGeom>
            <a:solidFill>
              <a:srgbClr val="60606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630443" y="2846822"/>
              <a:ext cx="64262" cy="64262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031595" y="3350640"/>
              <a:ext cx="2651760" cy="1242060"/>
            </a:xfrm>
            <a:custGeom>
              <a:avLst/>
              <a:gdLst/>
              <a:ahLst/>
              <a:cxnLst/>
              <a:rect l="l" t="t" r="r" b="b"/>
              <a:pathLst>
                <a:path w="2651760" h="1242060">
                  <a:moveTo>
                    <a:pt x="28270" y="850836"/>
                  </a:moveTo>
                  <a:lnTo>
                    <a:pt x="17348" y="853084"/>
                  </a:lnTo>
                  <a:lnTo>
                    <a:pt x="8356" y="859193"/>
                  </a:lnTo>
                  <a:lnTo>
                    <a:pt x="2247" y="868184"/>
                  </a:lnTo>
                  <a:lnTo>
                    <a:pt x="0" y="879106"/>
                  </a:lnTo>
                  <a:lnTo>
                    <a:pt x="0" y="1213281"/>
                  </a:lnTo>
                  <a:lnTo>
                    <a:pt x="2247" y="1224203"/>
                  </a:lnTo>
                  <a:lnTo>
                    <a:pt x="8356" y="1233195"/>
                  </a:lnTo>
                  <a:lnTo>
                    <a:pt x="17348" y="1239304"/>
                  </a:lnTo>
                  <a:lnTo>
                    <a:pt x="28270" y="1241552"/>
                  </a:lnTo>
                  <a:lnTo>
                    <a:pt x="28270" y="850836"/>
                  </a:lnTo>
                  <a:close/>
                </a:path>
                <a:path w="2651760" h="1242060">
                  <a:moveTo>
                    <a:pt x="28270" y="376580"/>
                  </a:moveTo>
                  <a:lnTo>
                    <a:pt x="17348" y="378625"/>
                  </a:lnTo>
                  <a:lnTo>
                    <a:pt x="8356" y="384289"/>
                  </a:lnTo>
                  <a:lnTo>
                    <a:pt x="2247" y="392849"/>
                  </a:lnTo>
                  <a:lnTo>
                    <a:pt x="0" y="403567"/>
                  </a:lnTo>
                  <a:lnTo>
                    <a:pt x="0" y="737730"/>
                  </a:lnTo>
                  <a:lnTo>
                    <a:pt x="2247" y="748665"/>
                  </a:lnTo>
                  <a:lnTo>
                    <a:pt x="8356" y="757656"/>
                  </a:lnTo>
                  <a:lnTo>
                    <a:pt x="17348" y="763765"/>
                  </a:lnTo>
                  <a:lnTo>
                    <a:pt x="28270" y="766013"/>
                  </a:lnTo>
                  <a:lnTo>
                    <a:pt x="28270" y="376580"/>
                  </a:lnTo>
                  <a:close/>
                </a:path>
                <a:path w="2651760" h="1242060">
                  <a:moveTo>
                    <a:pt x="28270" y="0"/>
                  </a:moveTo>
                  <a:lnTo>
                    <a:pt x="17348" y="2057"/>
                  </a:lnTo>
                  <a:lnTo>
                    <a:pt x="8356" y="7721"/>
                  </a:lnTo>
                  <a:lnTo>
                    <a:pt x="2247" y="16268"/>
                  </a:lnTo>
                  <a:lnTo>
                    <a:pt x="0" y="27000"/>
                  </a:lnTo>
                  <a:lnTo>
                    <a:pt x="0" y="187655"/>
                  </a:lnTo>
                  <a:lnTo>
                    <a:pt x="2247" y="198577"/>
                  </a:lnTo>
                  <a:lnTo>
                    <a:pt x="8356" y="207568"/>
                  </a:lnTo>
                  <a:lnTo>
                    <a:pt x="17348" y="213677"/>
                  </a:lnTo>
                  <a:lnTo>
                    <a:pt x="28270" y="215925"/>
                  </a:lnTo>
                  <a:lnTo>
                    <a:pt x="28270" y="0"/>
                  </a:lnTo>
                  <a:close/>
                </a:path>
                <a:path w="2651760" h="1242060">
                  <a:moveTo>
                    <a:pt x="2651455" y="533387"/>
                  </a:moveTo>
                  <a:lnTo>
                    <a:pt x="2649207" y="522452"/>
                  </a:lnTo>
                  <a:lnTo>
                    <a:pt x="2643098" y="513461"/>
                  </a:lnTo>
                  <a:lnTo>
                    <a:pt x="2634107" y="507352"/>
                  </a:lnTo>
                  <a:lnTo>
                    <a:pt x="2623185" y="505104"/>
                  </a:lnTo>
                  <a:lnTo>
                    <a:pt x="2623185" y="1131023"/>
                  </a:lnTo>
                  <a:lnTo>
                    <a:pt x="2634107" y="1128776"/>
                  </a:lnTo>
                  <a:lnTo>
                    <a:pt x="2643098" y="1122667"/>
                  </a:lnTo>
                  <a:lnTo>
                    <a:pt x="2649207" y="1113663"/>
                  </a:lnTo>
                  <a:lnTo>
                    <a:pt x="2651455" y="1102741"/>
                  </a:lnTo>
                  <a:lnTo>
                    <a:pt x="2651455" y="533387"/>
                  </a:lnTo>
                  <a:close/>
                </a:path>
              </a:pathLst>
            </a:custGeom>
            <a:solidFill>
              <a:srgbClr val="B8B8B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059874" y="2656606"/>
              <a:ext cx="2595245" cy="5245100"/>
            </a:xfrm>
            <a:custGeom>
              <a:avLst/>
              <a:gdLst/>
              <a:ahLst/>
              <a:cxnLst/>
              <a:rect l="l" t="t" r="r" b="b"/>
              <a:pathLst>
                <a:path w="2595245" h="5245100">
                  <a:moveTo>
                    <a:pt x="2210621" y="5245084"/>
                  </a:moveTo>
                  <a:lnTo>
                    <a:pt x="384288" y="5245084"/>
                  </a:lnTo>
                  <a:lnTo>
                    <a:pt x="336117" y="5242087"/>
                  </a:lnTo>
                  <a:lnTo>
                    <a:pt x="289722" y="5233337"/>
                  </a:lnTo>
                  <a:lnTo>
                    <a:pt x="245465" y="5219196"/>
                  </a:lnTo>
                  <a:lnTo>
                    <a:pt x="203708" y="5200025"/>
                  </a:lnTo>
                  <a:lnTo>
                    <a:pt x="164810" y="5176186"/>
                  </a:lnTo>
                  <a:lnTo>
                    <a:pt x="129135" y="5148040"/>
                  </a:lnTo>
                  <a:lnTo>
                    <a:pt x="97044" y="5115948"/>
                  </a:lnTo>
                  <a:lnTo>
                    <a:pt x="68898" y="5080273"/>
                  </a:lnTo>
                  <a:lnTo>
                    <a:pt x="45059" y="5041376"/>
                  </a:lnTo>
                  <a:lnTo>
                    <a:pt x="25887" y="4999618"/>
                  </a:lnTo>
                  <a:lnTo>
                    <a:pt x="11746" y="4955361"/>
                  </a:lnTo>
                  <a:lnTo>
                    <a:pt x="2996" y="4908967"/>
                  </a:lnTo>
                  <a:lnTo>
                    <a:pt x="79" y="4862081"/>
                  </a:lnTo>
                  <a:lnTo>
                    <a:pt x="0" y="384288"/>
                  </a:lnTo>
                  <a:lnTo>
                    <a:pt x="481" y="364828"/>
                  </a:lnTo>
                  <a:lnTo>
                    <a:pt x="4347" y="325909"/>
                  </a:lnTo>
                  <a:lnTo>
                    <a:pt x="14037" y="279340"/>
                  </a:lnTo>
                  <a:lnTo>
                    <a:pt x="32251" y="230500"/>
                  </a:lnTo>
                  <a:lnTo>
                    <a:pt x="51756" y="192987"/>
                  </a:lnTo>
                  <a:lnTo>
                    <a:pt x="85267" y="142903"/>
                  </a:lnTo>
                  <a:lnTo>
                    <a:pt x="113101" y="111816"/>
                  </a:lnTo>
                  <a:lnTo>
                    <a:pt x="119849" y="105831"/>
                  </a:lnTo>
                  <a:lnTo>
                    <a:pt x="133344" y="93381"/>
                  </a:lnTo>
                  <a:lnTo>
                    <a:pt x="181774" y="57579"/>
                  </a:lnTo>
                  <a:lnTo>
                    <a:pt x="227714" y="33313"/>
                  </a:lnTo>
                  <a:lnTo>
                    <a:pt x="277232" y="15217"/>
                  </a:lnTo>
                  <a:lnTo>
                    <a:pt x="330221" y="3783"/>
                  </a:lnTo>
                  <a:lnTo>
                    <a:pt x="331375" y="3783"/>
                  </a:lnTo>
                  <a:lnTo>
                    <a:pt x="384288" y="0"/>
                  </a:lnTo>
                  <a:lnTo>
                    <a:pt x="2211906" y="0"/>
                  </a:lnTo>
                  <a:lnTo>
                    <a:pt x="2266421" y="3783"/>
                  </a:lnTo>
                  <a:lnTo>
                    <a:pt x="2318592" y="14847"/>
                  </a:lnTo>
                  <a:lnTo>
                    <a:pt x="2348497" y="25704"/>
                  </a:lnTo>
                  <a:lnTo>
                    <a:pt x="384288" y="25704"/>
                  </a:lnTo>
                  <a:lnTo>
                    <a:pt x="335654" y="28981"/>
                  </a:lnTo>
                  <a:lnTo>
                    <a:pt x="289001" y="38527"/>
                  </a:lnTo>
                  <a:lnTo>
                    <a:pt x="244758" y="53920"/>
                  </a:lnTo>
                  <a:lnTo>
                    <a:pt x="203354" y="74734"/>
                  </a:lnTo>
                  <a:lnTo>
                    <a:pt x="165216" y="100547"/>
                  </a:lnTo>
                  <a:lnTo>
                    <a:pt x="130773" y="130934"/>
                  </a:lnTo>
                  <a:lnTo>
                    <a:pt x="100454" y="165471"/>
                  </a:lnTo>
                  <a:lnTo>
                    <a:pt x="74687" y="203735"/>
                  </a:lnTo>
                  <a:lnTo>
                    <a:pt x="53899" y="245301"/>
                  </a:lnTo>
                  <a:lnTo>
                    <a:pt x="38521" y="289745"/>
                  </a:lnTo>
                  <a:lnTo>
                    <a:pt x="28980" y="336644"/>
                  </a:lnTo>
                  <a:lnTo>
                    <a:pt x="25790" y="384288"/>
                  </a:lnTo>
                  <a:lnTo>
                    <a:pt x="25704" y="4862081"/>
                  </a:lnTo>
                  <a:lnTo>
                    <a:pt x="28862" y="4908967"/>
                  </a:lnTo>
                  <a:lnTo>
                    <a:pt x="38521" y="4957367"/>
                  </a:lnTo>
                  <a:lnTo>
                    <a:pt x="53899" y="5001610"/>
                  </a:lnTo>
                  <a:lnTo>
                    <a:pt x="74687" y="5043015"/>
                  </a:lnTo>
                  <a:lnTo>
                    <a:pt x="100454" y="5081152"/>
                  </a:lnTo>
                  <a:lnTo>
                    <a:pt x="130773" y="5115595"/>
                  </a:lnTo>
                  <a:lnTo>
                    <a:pt x="165216" y="5145915"/>
                  </a:lnTo>
                  <a:lnTo>
                    <a:pt x="203354" y="5171682"/>
                  </a:lnTo>
                  <a:lnTo>
                    <a:pt x="244758" y="5192469"/>
                  </a:lnTo>
                  <a:lnTo>
                    <a:pt x="289001" y="5207847"/>
                  </a:lnTo>
                  <a:lnTo>
                    <a:pt x="335654" y="5217388"/>
                  </a:lnTo>
                  <a:lnTo>
                    <a:pt x="384288" y="5220664"/>
                  </a:lnTo>
                  <a:lnTo>
                    <a:pt x="2344849" y="5220664"/>
                  </a:lnTo>
                  <a:lnTo>
                    <a:pt x="2305186" y="5233337"/>
                  </a:lnTo>
                  <a:lnTo>
                    <a:pt x="2258791" y="5242087"/>
                  </a:lnTo>
                  <a:lnTo>
                    <a:pt x="2210621" y="5245084"/>
                  </a:lnTo>
                  <a:close/>
                </a:path>
                <a:path w="2595245" h="5245100">
                  <a:moveTo>
                    <a:pt x="2344849" y="5220664"/>
                  </a:moveTo>
                  <a:lnTo>
                    <a:pt x="2210621" y="5220664"/>
                  </a:lnTo>
                  <a:lnTo>
                    <a:pt x="2259255" y="5217388"/>
                  </a:lnTo>
                  <a:lnTo>
                    <a:pt x="2305907" y="5207847"/>
                  </a:lnTo>
                  <a:lnTo>
                    <a:pt x="2350150" y="5192469"/>
                  </a:lnTo>
                  <a:lnTo>
                    <a:pt x="2391555" y="5171682"/>
                  </a:lnTo>
                  <a:lnTo>
                    <a:pt x="2429693" y="5145915"/>
                  </a:lnTo>
                  <a:lnTo>
                    <a:pt x="2464135" y="5115595"/>
                  </a:lnTo>
                  <a:lnTo>
                    <a:pt x="2494455" y="5081152"/>
                  </a:lnTo>
                  <a:lnTo>
                    <a:pt x="2520222" y="5043015"/>
                  </a:lnTo>
                  <a:lnTo>
                    <a:pt x="2541009" y="5001610"/>
                  </a:lnTo>
                  <a:lnTo>
                    <a:pt x="2556388" y="4957367"/>
                  </a:lnTo>
                  <a:lnTo>
                    <a:pt x="2565929" y="4910715"/>
                  </a:lnTo>
                  <a:lnTo>
                    <a:pt x="2569204" y="4862081"/>
                  </a:lnTo>
                  <a:lnTo>
                    <a:pt x="2569204" y="384288"/>
                  </a:lnTo>
                  <a:lnTo>
                    <a:pt x="2565995" y="336644"/>
                  </a:lnTo>
                  <a:lnTo>
                    <a:pt x="2556388" y="289001"/>
                  </a:lnTo>
                  <a:lnTo>
                    <a:pt x="2541009" y="244758"/>
                  </a:lnTo>
                  <a:lnTo>
                    <a:pt x="2520222" y="203354"/>
                  </a:lnTo>
                  <a:lnTo>
                    <a:pt x="2494455" y="165216"/>
                  </a:lnTo>
                  <a:lnTo>
                    <a:pt x="2464135" y="130773"/>
                  </a:lnTo>
                  <a:lnTo>
                    <a:pt x="2429798" y="100547"/>
                  </a:lnTo>
                  <a:lnTo>
                    <a:pt x="2391625" y="74734"/>
                  </a:lnTo>
                  <a:lnTo>
                    <a:pt x="2350190" y="53920"/>
                  </a:lnTo>
                  <a:lnTo>
                    <a:pt x="2305924" y="38527"/>
                  </a:lnTo>
                  <a:lnTo>
                    <a:pt x="2259258" y="28981"/>
                  </a:lnTo>
                  <a:lnTo>
                    <a:pt x="2210621" y="25704"/>
                  </a:lnTo>
                  <a:lnTo>
                    <a:pt x="2348497" y="25704"/>
                  </a:lnTo>
                  <a:lnTo>
                    <a:pt x="2413926" y="57085"/>
                  </a:lnTo>
                  <a:lnTo>
                    <a:pt x="2456102" y="87396"/>
                  </a:lnTo>
                  <a:lnTo>
                    <a:pt x="2492511" y="122238"/>
                  </a:lnTo>
                  <a:lnTo>
                    <a:pt x="2519080" y="154229"/>
                  </a:lnTo>
                  <a:lnTo>
                    <a:pt x="2544439" y="192806"/>
                  </a:lnTo>
                  <a:lnTo>
                    <a:pt x="2563380" y="229958"/>
                  </a:lnTo>
                  <a:lnTo>
                    <a:pt x="2578201" y="269901"/>
                  </a:lnTo>
                  <a:lnTo>
                    <a:pt x="2587198" y="307173"/>
                  </a:lnTo>
                  <a:lnTo>
                    <a:pt x="2594427" y="364286"/>
                  </a:lnTo>
                  <a:lnTo>
                    <a:pt x="2594909" y="384288"/>
                  </a:lnTo>
                  <a:lnTo>
                    <a:pt x="2594829" y="4862081"/>
                  </a:lnTo>
                  <a:lnTo>
                    <a:pt x="2591912" y="4908967"/>
                  </a:lnTo>
                  <a:lnTo>
                    <a:pt x="2583162" y="4955361"/>
                  </a:lnTo>
                  <a:lnTo>
                    <a:pt x="2569021" y="4999618"/>
                  </a:lnTo>
                  <a:lnTo>
                    <a:pt x="2549850" y="5041376"/>
                  </a:lnTo>
                  <a:lnTo>
                    <a:pt x="2526010" y="5080273"/>
                  </a:lnTo>
                  <a:lnTo>
                    <a:pt x="2497864" y="5115948"/>
                  </a:lnTo>
                  <a:lnTo>
                    <a:pt x="2465773" y="5148040"/>
                  </a:lnTo>
                  <a:lnTo>
                    <a:pt x="2430098" y="5176186"/>
                  </a:lnTo>
                  <a:lnTo>
                    <a:pt x="2391201" y="5200025"/>
                  </a:lnTo>
                  <a:lnTo>
                    <a:pt x="2349443" y="5219196"/>
                  </a:lnTo>
                  <a:lnTo>
                    <a:pt x="2344849" y="5220664"/>
                  </a:lnTo>
                  <a:close/>
                </a:path>
              </a:pathLst>
            </a:custGeom>
            <a:solidFill>
              <a:srgbClr val="E8E8E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6159559" y="2656606"/>
            <a:ext cx="2651760" cy="5245100"/>
            <a:chOff x="6159559" y="2656606"/>
            <a:chExt cx="2651760" cy="5245100"/>
          </a:xfrm>
        </p:grpSpPr>
        <p:sp>
          <p:nvSpPr>
            <p:cNvPr id="10" name="object 10"/>
            <p:cNvSpPr/>
            <p:nvPr/>
          </p:nvSpPr>
          <p:spPr>
            <a:xfrm>
              <a:off x="6213540" y="2682311"/>
              <a:ext cx="2543810" cy="5194300"/>
            </a:xfrm>
            <a:custGeom>
              <a:avLst/>
              <a:gdLst/>
              <a:ahLst/>
              <a:cxnLst/>
              <a:rect l="l" t="t" r="r" b="b"/>
              <a:pathLst>
                <a:path w="2543809" h="5194300">
                  <a:moveTo>
                    <a:pt x="2184915" y="5193674"/>
                  </a:moveTo>
                  <a:lnTo>
                    <a:pt x="358583" y="5193674"/>
                  </a:lnTo>
                  <a:lnTo>
                    <a:pt x="309949" y="5190398"/>
                  </a:lnTo>
                  <a:lnTo>
                    <a:pt x="263296" y="5180857"/>
                  </a:lnTo>
                  <a:lnTo>
                    <a:pt x="219053" y="5165479"/>
                  </a:lnTo>
                  <a:lnTo>
                    <a:pt x="177649" y="5144692"/>
                  </a:lnTo>
                  <a:lnTo>
                    <a:pt x="139511" y="5118925"/>
                  </a:lnTo>
                  <a:lnTo>
                    <a:pt x="105068" y="5088605"/>
                  </a:lnTo>
                  <a:lnTo>
                    <a:pt x="74749" y="5054163"/>
                  </a:lnTo>
                  <a:lnTo>
                    <a:pt x="48982" y="5016025"/>
                  </a:lnTo>
                  <a:lnTo>
                    <a:pt x="28195" y="4974620"/>
                  </a:lnTo>
                  <a:lnTo>
                    <a:pt x="12816" y="4930378"/>
                  </a:lnTo>
                  <a:lnTo>
                    <a:pt x="3275" y="4883725"/>
                  </a:lnTo>
                  <a:lnTo>
                    <a:pt x="0" y="4835091"/>
                  </a:lnTo>
                  <a:lnTo>
                    <a:pt x="0" y="358583"/>
                  </a:lnTo>
                  <a:lnTo>
                    <a:pt x="3275" y="309949"/>
                  </a:lnTo>
                  <a:lnTo>
                    <a:pt x="12816" y="263296"/>
                  </a:lnTo>
                  <a:lnTo>
                    <a:pt x="28195" y="219053"/>
                  </a:lnTo>
                  <a:lnTo>
                    <a:pt x="48982" y="177649"/>
                  </a:lnTo>
                  <a:lnTo>
                    <a:pt x="74749" y="139511"/>
                  </a:lnTo>
                  <a:lnTo>
                    <a:pt x="105068" y="105068"/>
                  </a:lnTo>
                  <a:lnTo>
                    <a:pt x="139511" y="74749"/>
                  </a:lnTo>
                  <a:lnTo>
                    <a:pt x="177649" y="48982"/>
                  </a:lnTo>
                  <a:lnTo>
                    <a:pt x="219053" y="28195"/>
                  </a:lnTo>
                  <a:lnTo>
                    <a:pt x="263296" y="12816"/>
                  </a:lnTo>
                  <a:lnTo>
                    <a:pt x="309949" y="3275"/>
                  </a:lnTo>
                  <a:lnTo>
                    <a:pt x="358583" y="0"/>
                  </a:lnTo>
                  <a:lnTo>
                    <a:pt x="2184915" y="0"/>
                  </a:lnTo>
                  <a:lnTo>
                    <a:pt x="2233549" y="3275"/>
                  </a:lnTo>
                  <a:lnTo>
                    <a:pt x="2280202" y="12816"/>
                  </a:lnTo>
                  <a:lnTo>
                    <a:pt x="2324445" y="28195"/>
                  </a:lnTo>
                  <a:lnTo>
                    <a:pt x="2365849" y="48982"/>
                  </a:lnTo>
                  <a:lnTo>
                    <a:pt x="2403987" y="74749"/>
                  </a:lnTo>
                  <a:lnTo>
                    <a:pt x="2438430" y="105068"/>
                  </a:lnTo>
                  <a:lnTo>
                    <a:pt x="2462472" y="132380"/>
                  </a:lnTo>
                  <a:lnTo>
                    <a:pt x="345730" y="132380"/>
                  </a:lnTo>
                  <a:lnTo>
                    <a:pt x="297157" y="137989"/>
                  </a:lnTo>
                  <a:lnTo>
                    <a:pt x="252541" y="153963"/>
                  </a:lnTo>
                  <a:lnTo>
                    <a:pt x="213163" y="179020"/>
                  </a:lnTo>
                  <a:lnTo>
                    <a:pt x="180305" y="211878"/>
                  </a:lnTo>
                  <a:lnTo>
                    <a:pt x="155248" y="251256"/>
                  </a:lnTo>
                  <a:lnTo>
                    <a:pt x="139274" y="295872"/>
                  </a:lnTo>
                  <a:lnTo>
                    <a:pt x="133665" y="344445"/>
                  </a:lnTo>
                  <a:lnTo>
                    <a:pt x="133665" y="4855655"/>
                  </a:lnTo>
                  <a:lnTo>
                    <a:pt x="139274" y="4904228"/>
                  </a:lnTo>
                  <a:lnTo>
                    <a:pt x="155248" y="4948844"/>
                  </a:lnTo>
                  <a:lnTo>
                    <a:pt x="180305" y="4988222"/>
                  </a:lnTo>
                  <a:lnTo>
                    <a:pt x="213163" y="5021080"/>
                  </a:lnTo>
                  <a:lnTo>
                    <a:pt x="252541" y="5046137"/>
                  </a:lnTo>
                  <a:lnTo>
                    <a:pt x="297157" y="5062111"/>
                  </a:lnTo>
                  <a:lnTo>
                    <a:pt x="345730" y="5067720"/>
                  </a:lnTo>
                  <a:lnTo>
                    <a:pt x="2456815" y="5067720"/>
                  </a:lnTo>
                  <a:lnTo>
                    <a:pt x="2438430" y="5088605"/>
                  </a:lnTo>
                  <a:lnTo>
                    <a:pt x="2403987" y="5118925"/>
                  </a:lnTo>
                  <a:lnTo>
                    <a:pt x="2365849" y="5144692"/>
                  </a:lnTo>
                  <a:lnTo>
                    <a:pt x="2324445" y="5165479"/>
                  </a:lnTo>
                  <a:lnTo>
                    <a:pt x="2280202" y="5180857"/>
                  </a:lnTo>
                  <a:lnTo>
                    <a:pt x="2233549" y="5190398"/>
                  </a:lnTo>
                  <a:lnTo>
                    <a:pt x="2184915" y="5193674"/>
                  </a:lnTo>
                  <a:close/>
                </a:path>
                <a:path w="2543809" h="5194300">
                  <a:moveTo>
                    <a:pt x="1804483" y="309744"/>
                  </a:moveTo>
                  <a:lnTo>
                    <a:pt x="741585" y="309744"/>
                  </a:lnTo>
                  <a:lnTo>
                    <a:pt x="695257" y="300285"/>
                  </a:lnTo>
                  <a:lnTo>
                    <a:pt x="657242" y="274560"/>
                  </a:lnTo>
                  <a:lnTo>
                    <a:pt x="631517" y="236545"/>
                  </a:lnTo>
                  <a:lnTo>
                    <a:pt x="622058" y="190216"/>
                  </a:lnTo>
                  <a:lnTo>
                    <a:pt x="622058" y="132380"/>
                  </a:lnTo>
                  <a:lnTo>
                    <a:pt x="1924011" y="132380"/>
                  </a:lnTo>
                  <a:lnTo>
                    <a:pt x="1924011" y="164511"/>
                  </a:lnTo>
                  <a:lnTo>
                    <a:pt x="1576995" y="164511"/>
                  </a:lnTo>
                  <a:lnTo>
                    <a:pt x="1564926" y="167001"/>
                  </a:lnTo>
                  <a:lnTo>
                    <a:pt x="1554664" y="173829"/>
                  </a:lnTo>
                  <a:lnTo>
                    <a:pt x="1553990" y="174793"/>
                  </a:lnTo>
                  <a:lnTo>
                    <a:pt x="1102740" y="174793"/>
                  </a:lnTo>
                  <a:lnTo>
                    <a:pt x="1094446" y="176399"/>
                  </a:lnTo>
                  <a:lnTo>
                    <a:pt x="1087477" y="180898"/>
                  </a:lnTo>
                  <a:lnTo>
                    <a:pt x="1082678" y="187806"/>
                  </a:lnTo>
                  <a:lnTo>
                    <a:pt x="1080890" y="196642"/>
                  </a:lnTo>
                  <a:lnTo>
                    <a:pt x="1082678" y="205478"/>
                  </a:lnTo>
                  <a:lnTo>
                    <a:pt x="1087477" y="212386"/>
                  </a:lnTo>
                  <a:lnTo>
                    <a:pt x="1094446" y="216885"/>
                  </a:lnTo>
                  <a:lnTo>
                    <a:pt x="1102740" y="218491"/>
                  </a:lnTo>
                  <a:lnTo>
                    <a:pt x="1553537" y="218491"/>
                  </a:lnTo>
                  <a:lnTo>
                    <a:pt x="1554182" y="219455"/>
                  </a:lnTo>
                  <a:lnTo>
                    <a:pt x="1564383" y="226283"/>
                  </a:lnTo>
                  <a:lnTo>
                    <a:pt x="1576995" y="228773"/>
                  </a:lnTo>
                  <a:lnTo>
                    <a:pt x="1916139" y="228773"/>
                  </a:lnTo>
                  <a:lnTo>
                    <a:pt x="1914552" y="236545"/>
                  </a:lnTo>
                  <a:lnTo>
                    <a:pt x="1888827" y="274560"/>
                  </a:lnTo>
                  <a:lnTo>
                    <a:pt x="1850812" y="300285"/>
                  </a:lnTo>
                  <a:lnTo>
                    <a:pt x="1804483" y="309744"/>
                  </a:lnTo>
                  <a:close/>
                </a:path>
                <a:path w="2543809" h="5194300">
                  <a:moveTo>
                    <a:pt x="2456815" y="5067720"/>
                  </a:moveTo>
                  <a:lnTo>
                    <a:pt x="2200338" y="5067720"/>
                  </a:lnTo>
                  <a:lnTo>
                    <a:pt x="2248912" y="5062111"/>
                  </a:lnTo>
                  <a:lnTo>
                    <a:pt x="2293528" y="5046137"/>
                  </a:lnTo>
                  <a:lnTo>
                    <a:pt x="2332906" y="5021080"/>
                  </a:lnTo>
                  <a:lnTo>
                    <a:pt x="2365764" y="4988222"/>
                  </a:lnTo>
                  <a:lnTo>
                    <a:pt x="2390821" y="4948844"/>
                  </a:lnTo>
                  <a:lnTo>
                    <a:pt x="2406795" y="4904228"/>
                  </a:lnTo>
                  <a:lnTo>
                    <a:pt x="2412404" y="4855655"/>
                  </a:lnTo>
                  <a:lnTo>
                    <a:pt x="2411119" y="4855655"/>
                  </a:lnTo>
                  <a:lnTo>
                    <a:pt x="2411119" y="344445"/>
                  </a:lnTo>
                  <a:lnTo>
                    <a:pt x="2405510" y="295872"/>
                  </a:lnTo>
                  <a:lnTo>
                    <a:pt x="2389536" y="251256"/>
                  </a:lnTo>
                  <a:lnTo>
                    <a:pt x="2364479" y="211878"/>
                  </a:lnTo>
                  <a:lnTo>
                    <a:pt x="2331621" y="179020"/>
                  </a:lnTo>
                  <a:lnTo>
                    <a:pt x="2292243" y="153963"/>
                  </a:lnTo>
                  <a:lnTo>
                    <a:pt x="2247627" y="137989"/>
                  </a:lnTo>
                  <a:lnTo>
                    <a:pt x="2199053" y="132380"/>
                  </a:lnTo>
                  <a:lnTo>
                    <a:pt x="2462472" y="132380"/>
                  </a:lnTo>
                  <a:lnTo>
                    <a:pt x="2494517" y="177649"/>
                  </a:lnTo>
                  <a:lnTo>
                    <a:pt x="2515304" y="219053"/>
                  </a:lnTo>
                  <a:lnTo>
                    <a:pt x="2530682" y="263296"/>
                  </a:lnTo>
                  <a:lnTo>
                    <a:pt x="2540181" y="309744"/>
                  </a:lnTo>
                  <a:lnTo>
                    <a:pt x="2540223" y="309949"/>
                  </a:lnTo>
                  <a:lnTo>
                    <a:pt x="2543499" y="358583"/>
                  </a:lnTo>
                  <a:lnTo>
                    <a:pt x="2543499" y="4835091"/>
                  </a:lnTo>
                  <a:lnTo>
                    <a:pt x="2540223" y="4883725"/>
                  </a:lnTo>
                  <a:lnTo>
                    <a:pt x="2530682" y="4930378"/>
                  </a:lnTo>
                  <a:lnTo>
                    <a:pt x="2515304" y="4974620"/>
                  </a:lnTo>
                  <a:lnTo>
                    <a:pt x="2494517" y="5016025"/>
                  </a:lnTo>
                  <a:lnTo>
                    <a:pt x="2468749" y="5054163"/>
                  </a:lnTo>
                  <a:lnTo>
                    <a:pt x="2456815" y="5067720"/>
                  </a:lnTo>
                  <a:close/>
                </a:path>
                <a:path w="2543809" h="5194300">
                  <a:moveTo>
                    <a:pt x="1916139" y="228773"/>
                  </a:moveTo>
                  <a:lnTo>
                    <a:pt x="1576995" y="228773"/>
                  </a:lnTo>
                  <a:lnTo>
                    <a:pt x="1589606" y="226283"/>
                  </a:lnTo>
                  <a:lnTo>
                    <a:pt x="1599808" y="219455"/>
                  </a:lnTo>
                  <a:lnTo>
                    <a:pt x="1606636" y="209253"/>
                  </a:lnTo>
                  <a:lnTo>
                    <a:pt x="1609126" y="196642"/>
                  </a:lnTo>
                  <a:lnTo>
                    <a:pt x="1606636" y="184031"/>
                  </a:lnTo>
                  <a:lnTo>
                    <a:pt x="1599808" y="173829"/>
                  </a:lnTo>
                  <a:lnTo>
                    <a:pt x="1589606" y="167001"/>
                  </a:lnTo>
                  <a:lnTo>
                    <a:pt x="1576995" y="164511"/>
                  </a:lnTo>
                  <a:lnTo>
                    <a:pt x="1924011" y="164511"/>
                  </a:lnTo>
                  <a:lnTo>
                    <a:pt x="1924011" y="190216"/>
                  </a:lnTo>
                  <a:lnTo>
                    <a:pt x="1916139" y="228773"/>
                  </a:lnTo>
                  <a:close/>
                </a:path>
                <a:path w="2543809" h="5194300">
                  <a:moveTo>
                    <a:pt x="1553537" y="218491"/>
                  </a:moveTo>
                  <a:lnTo>
                    <a:pt x="1411198" y="218491"/>
                  </a:lnTo>
                  <a:lnTo>
                    <a:pt x="1419492" y="216885"/>
                  </a:lnTo>
                  <a:lnTo>
                    <a:pt x="1426461" y="212386"/>
                  </a:lnTo>
                  <a:lnTo>
                    <a:pt x="1431260" y="205478"/>
                  </a:lnTo>
                  <a:lnTo>
                    <a:pt x="1433047" y="196642"/>
                  </a:lnTo>
                  <a:lnTo>
                    <a:pt x="1431260" y="187806"/>
                  </a:lnTo>
                  <a:lnTo>
                    <a:pt x="1426461" y="180898"/>
                  </a:lnTo>
                  <a:lnTo>
                    <a:pt x="1419492" y="176399"/>
                  </a:lnTo>
                  <a:lnTo>
                    <a:pt x="1411198" y="174793"/>
                  </a:lnTo>
                  <a:lnTo>
                    <a:pt x="1553990" y="174793"/>
                  </a:lnTo>
                  <a:lnTo>
                    <a:pt x="1547535" y="184031"/>
                  </a:lnTo>
                  <a:lnTo>
                    <a:pt x="1544864" y="196642"/>
                  </a:lnTo>
                  <a:lnTo>
                    <a:pt x="1547354" y="209253"/>
                  </a:lnTo>
                  <a:lnTo>
                    <a:pt x="1553537" y="21849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347205" y="2814692"/>
              <a:ext cx="2277454" cy="4935340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7294430" y="2857104"/>
              <a:ext cx="352425" cy="43815"/>
            </a:xfrm>
            <a:custGeom>
              <a:avLst/>
              <a:gdLst/>
              <a:ahLst/>
              <a:cxnLst/>
              <a:rect l="l" t="t" r="r" b="b"/>
              <a:pathLst>
                <a:path w="352425" h="43814">
                  <a:moveTo>
                    <a:pt x="330307" y="43698"/>
                  </a:moveTo>
                  <a:lnTo>
                    <a:pt x="21849" y="43698"/>
                  </a:lnTo>
                  <a:lnTo>
                    <a:pt x="13555" y="42091"/>
                  </a:lnTo>
                  <a:lnTo>
                    <a:pt x="6586" y="37593"/>
                  </a:lnTo>
                  <a:lnTo>
                    <a:pt x="1787" y="30685"/>
                  </a:lnTo>
                  <a:lnTo>
                    <a:pt x="0" y="21849"/>
                  </a:lnTo>
                  <a:lnTo>
                    <a:pt x="1787" y="13013"/>
                  </a:lnTo>
                  <a:lnTo>
                    <a:pt x="6586" y="6104"/>
                  </a:lnTo>
                  <a:lnTo>
                    <a:pt x="13555" y="1606"/>
                  </a:lnTo>
                  <a:lnTo>
                    <a:pt x="21849" y="0"/>
                  </a:lnTo>
                  <a:lnTo>
                    <a:pt x="330307" y="0"/>
                  </a:lnTo>
                  <a:lnTo>
                    <a:pt x="338601" y="1606"/>
                  </a:lnTo>
                  <a:lnTo>
                    <a:pt x="345570" y="6104"/>
                  </a:lnTo>
                  <a:lnTo>
                    <a:pt x="350369" y="13013"/>
                  </a:lnTo>
                  <a:lnTo>
                    <a:pt x="352157" y="21849"/>
                  </a:lnTo>
                  <a:lnTo>
                    <a:pt x="350369" y="30685"/>
                  </a:lnTo>
                  <a:lnTo>
                    <a:pt x="345570" y="37593"/>
                  </a:lnTo>
                  <a:lnTo>
                    <a:pt x="338601" y="42091"/>
                  </a:lnTo>
                  <a:lnTo>
                    <a:pt x="330307" y="43698"/>
                  </a:lnTo>
                  <a:close/>
                </a:path>
              </a:pathLst>
            </a:custGeom>
            <a:solidFill>
              <a:srgbClr val="60606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758404" y="2846822"/>
              <a:ext cx="64262" cy="64262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6159551" y="3350640"/>
              <a:ext cx="2651760" cy="1242060"/>
            </a:xfrm>
            <a:custGeom>
              <a:avLst/>
              <a:gdLst/>
              <a:ahLst/>
              <a:cxnLst/>
              <a:rect l="l" t="t" r="r" b="b"/>
              <a:pathLst>
                <a:path w="2651759" h="1242060">
                  <a:moveTo>
                    <a:pt x="28282" y="850836"/>
                  </a:moveTo>
                  <a:lnTo>
                    <a:pt x="17348" y="853084"/>
                  </a:lnTo>
                  <a:lnTo>
                    <a:pt x="8356" y="859193"/>
                  </a:lnTo>
                  <a:lnTo>
                    <a:pt x="2247" y="868184"/>
                  </a:lnTo>
                  <a:lnTo>
                    <a:pt x="0" y="879106"/>
                  </a:lnTo>
                  <a:lnTo>
                    <a:pt x="0" y="1213281"/>
                  </a:lnTo>
                  <a:lnTo>
                    <a:pt x="2247" y="1224203"/>
                  </a:lnTo>
                  <a:lnTo>
                    <a:pt x="8356" y="1233195"/>
                  </a:lnTo>
                  <a:lnTo>
                    <a:pt x="17348" y="1239304"/>
                  </a:lnTo>
                  <a:lnTo>
                    <a:pt x="28282" y="1241552"/>
                  </a:lnTo>
                  <a:lnTo>
                    <a:pt x="28282" y="850836"/>
                  </a:lnTo>
                  <a:close/>
                </a:path>
                <a:path w="2651759" h="1242060">
                  <a:moveTo>
                    <a:pt x="28282" y="376580"/>
                  </a:moveTo>
                  <a:lnTo>
                    <a:pt x="17348" y="378625"/>
                  </a:lnTo>
                  <a:lnTo>
                    <a:pt x="8356" y="384289"/>
                  </a:lnTo>
                  <a:lnTo>
                    <a:pt x="2247" y="392849"/>
                  </a:lnTo>
                  <a:lnTo>
                    <a:pt x="0" y="403567"/>
                  </a:lnTo>
                  <a:lnTo>
                    <a:pt x="0" y="737730"/>
                  </a:lnTo>
                  <a:lnTo>
                    <a:pt x="2247" y="748665"/>
                  </a:lnTo>
                  <a:lnTo>
                    <a:pt x="8356" y="757656"/>
                  </a:lnTo>
                  <a:lnTo>
                    <a:pt x="17348" y="763765"/>
                  </a:lnTo>
                  <a:lnTo>
                    <a:pt x="28282" y="766013"/>
                  </a:lnTo>
                  <a:lnTo>
                    <a:pt x="28282" y="376580"/>
                  </a:lnTo>
                  <a:close/>
                </a:path>
                <a:path w="2651759" h="1242060">
                  <a:moveTo>
                    <a:pt x="28282" y="0"/>
                  </a:moveTo>
                  <a:lnTo>
                    <a:pt x="17348" y="2057"/>
                  </a:lnTo>
                  <a:lnTo>
                    <a:pt x="8356" y="7721"/>
                  </a:lnTo>
                  <a:lnTo>
                    <a:pt x="2247" y="16268"/>
                  </a:lnTo>
                  <a:lnTo>
                    <a:pt x="0" y="27000"/>
                  </a:lnTo>
                  <a:lnTo>
                    <a:pt x="0" y="187655"/>
                  </a:lnTo>
                  <a:lnTo>
                    <a:pt x="2247" y="198577"/>
                  </a:lnTo>
                  <a:lnTo>
                    <a:pt x="8356" y="207568"/>
                  </a:lnTo>
                  <a:lnTo>
                    <a:pt x="17348" y="213677"/>
                  </a:lnTo>
                  <a:lnTo>
                    <a:pt x="28282" y="215925"/>
                  </a:lnTo>
                  <a:lnTo>
                    <a:pt x="28282" y="0"/>
                  </a:lnTo>
                  <a:close/>
                </a:path>
                <a:path w="2651759" h="1242060">
                  <a:moveTo>
                    <a:pt x="2651468" y="533387"/>
                  </a:moveTo>
                  <a:lnTo>
                    <a:pt x="2649207" y="522452"/>
                  </a:lnTo>
                  <a:lnTo>
                    <a:pt x="2643111" y="513461"/>
                  </a:lnTo>
                  <a:lnTo>
                    <a:pt x="2634107" y="507352"/>
                  </a:lnTo>
                  <a:lnTo>
                    <a:pt x="2623185" y="505104"/>
                  </a:lnTo>
                  <a:lnTo>
                    <a:pt x="2623185" y="1131023"/>
                  </a:lnTo>
                  <a:lnTo>
                    <a:pt x="2634107" y="1128776"/>
                  </a:lnTo>
                  <a:lnTo>
                    <a:pt x="2643111" y="1122667"/>
                  </a:lnTo>
                  <a:lnTo>
                    <a:pt x="2649207" y="1113663"/>
                  </a:lnTo>
                  <a:lnTo>
                    <a:pt x="2651468" y="1102741"/>
                  </a:lnTo>
                  <a:lnTo>
                    <a:pt x="2651468" y="533387"/>
                  </a:lnTo>
                  <a:close/>
                </a:path>
              </a:pathLst>
            </a:custGeom>
            <a:solidFill>
              <a:srgbClr val="B8B8B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187835" y="2656606"/>
              <a:ext cx="2595245" cy="5245100"/>
            </a:xfrm>
            <a:custGeom>
              <a:avLst/>
              <a:gdLst/>
              <a:ahLst/>
              <a:cxnLst/>
              <a:rect l="l" t="t" r="r" b="b"/>
              <a:pathLst>
                <a:path w="2595245" h="5245100">
                  <a:moveTo>
                    <a:pt x="2210620" y="5245084"/>
                  </a:moveTo>
                  <a:lnTo>
                    <a:pt x="384288" y="5245084"/>
                  </a:lnTo>
                  <a:lnTo>
                    <a:pt x="336117" y="5242087"/>
                  </a:lnTo>
                  <a:lnTo>
                    <a:pt x="289723" y="5233337"/>
                  </a:lnTo>
                  <a:lnTo>
                    <a:pt x="245466" y="5219196"/>
                  </a:lnTo>
                  <a:lnTo>
                    <a:pt x="203708" y="5200025"/>
                  </a:lnTo>
                  <a:lnTo>
                    <a:pt x="164810" y="5176186"/>
                  </a:lnTo>
                  <a:lnTo>
                    <a:pt x="129135" y="5148040"/>
                  </a:lnTo>
                  <a:lnTo>
                    <a:pt x="97044" y="5115948"/>
                  </a:lnTo>
                  <a:lnTo>
                    <a:pt x="68898" y="5080273"/>
                  </a:lnTo>
                  <a:lnTo>
                    <a:pt x="45059" y="5041376"/>
                  </a:lnTo>
                  <a:lnTo>
                    <a:pt x="25887" y="4999618"/>
                  </a:lnTo>
                  <a:lnTo>
                    <a:pt x="11746" y="4955361"/>
                  </a:lnTo>
                  <a:lnTo>
                    <a:pt x="2996" y="4908967"/>
                  </a:lnTo>
                  <a:lnTo>
                    <a:pt x="79" y="4862081"/>
                  </a:lnTo>
                  <a:lnTo>
                    <a:pt x="0" y="384288"/>
                  </a:lnTo>
                  <a:lnTo>
                    <a:pt x="481" y="364828"/>
                  </a:lnTo>
                  <a:lnTo>
                    <a:pt x="4347" y="325909"/>
                  </a:lnTo>
                  <a:lnTo>
                    <a:pt x="14037" y="279340"/>
                  </a:lnTo>
                  <a:lnTo>
                    <a:pt x="32251" y="230500"/>
                  </a:lnTo>
                  <a:lnTo>
                    <a:pt x="51757" y="192987"/>
                  </a:lnTo>
                  <a:lnTo>
                    <a:pt x="85267" y="142903"/>
                  </a:lnTo>
                  <a:lnTo>
                    <a:pt x="113101" y="111816"/>
                  </a:lnTo>
                  <a:lnTo>
                    <a:pt x="119848" y="105831"/>
                  </a:lnTo>
                  <a:lnTo>
                    <a:pt x="133344" y="93381"/>
                  </a:lnTo>
                  <a:lnTo>
                    <a:pt x="181774" y="57579"/>
                  </a:lnTo>
                  <a:lnTo>
                    <a:pt x="227714" y="33313"/>
                  </a:lnTo>
                  <a:lnTo>
                    <a:pt x="277232" y="15217"/>
                  </a:lnTo>
                  <a:lnTo>
                    <a:pt x="330221" y="3783"/>
                  </a:lnTo>
                  <a:lnTo>
                    <a:pt x="331375" y="3783"/>
                  </a:lnTo>
                  <a:lnTo>
                    <a:pt x="384288" y="0"/>
                  </a:lnTo>
                  <a:lnTo>
                    <a:pt x="2211906" y="0"/>
                  </a:lnTo>
                  <a:lnTo>
                    <a:pt x="2266421" y="3783"/>
                  </a:lnTo>
                  <a:lnTo>
                    <a:pt x="2318592" y="14847"/>
                  </a:lnTo>
                  <a:lnTo>
                    <a:pt x="2348497" y="25704"/>
                  </a:lnTo>
                  <a:lnTo>
                    <a:pt x="384288" y="25704"/>
                  </a:lnTo>
                  <a:lnTo>
                    <a:pt x="335654" y="28981"/>
                  </a:lnTo>
                  <a:lnTo>
                    <a:pt x="289001" y="38527"/>
                  </a:lnTo>
                  <a:lnTo>
                    <a:pt x="244758" y="53920"/>
                  </a:lnTo>
                  <a:lnTo>
                    <a:pt x="203354" y="74734"/>
                  </a:lnTo>
                  <a:lnTo>
                    <a:pt x="165216" y="100547"/>
                  </a:lnTo>
                  <a:lnTo>
                    <a:pt x="130773" y="130934"/>
                  </a:lnTo>
                  <a:lnTo>
                    <a:pt x="100454" y="165471"/>
                  </a:lnTo>
                  <a:lnTo>
                    <a:pt x="74687" y="203735"/>
                  </a:lnTo>
                  <a:lnTo>
                    <a:pt x="53900" y="245301"/>
                  </a:lnTo>
                  <a:lnTo>
                    <a:pt x="38521" y="289745"/>
                  </a:lnTo>
                  <a:lnTo>
                    <a:pt x="28980" y="336644"/>
                  </a:lnTo>
                  <a:lnTo>
                    <a:pt x="25791" y="384288"/>
                  </a:lnTo>
                  <a:lnTo>
                    <a:pt x="25705" y="4862081"/>
                  </a:lnTo>
                  <a:lnTo>
                    <a:pt x="28862" y="4908967"/>
                  </a:lnTo>
                  <a:lnTo>
                    <a:pt x="38521" y="4957367"/>
                  </a:lnTo>
                  <a:lnTo>
                    <a:pt x="53900" y="5001610"/>
                  </a:lnTo>
                  <a:lnTo>
                    <a:pt x="74687" y="5043015"/>
                  </a:lnTo>
                  <a:lnTo>
                    <a:pt x="100454" y="5081152"/>
                  </a:lnTo>
                  <a:lnTo>
                    <a:pt x="130773" y="5115595"/>
                  </a:lnTo>
                  <a:lnTo>
                    <a:pt x="165216" y="5145915"/>
                  </a:lnTo>
                  <a:lnTo>
                    <a:pt x="203354" y="5171682"/>
                  </a:lnTo>
                  <a:lnTo>
                    <a:pt x="244758" y="5192469"/>
                  </a:lnTo>
                  <a:lnTo>
                    <a:pt x="289001" y="5207847"/>
                  </a:lnTo>
                  <a:lnTo>
                    <a:pt x="335654" y="5217388"/>
                  </a:lnTo>
                  <a:lnTo>
                    <a:pt x="384288" y="5220664"/>
                  </a:lnTo>
                  <a:lnTo>
                    <a:pt x="2344848" y="5220664"/>
                  </a:lnTo>
                  <a:lnTo>
                    <a:pt x="2305186" y="5233337"/>
                  </a:lnTo>
                  <a:lnTo>
                    <a:pt x="2258791" y="5242087"/>
                  </a:lnTo>
                  <a:lnTo>
                    <a:pt x="2210620" y="5245084"/>
                  </a:lnTo>
                  <a:close/>
                </a:path>
                <a:path w="2595245" h="5245100">
                  <a:moveTo>
                    <a:pt x="2344848" y="5220664"/>
                  </a:moveTo>
                  <a:lnTo>
                    <a:pt x="2210620" y="5220664"/>
                  </a:lnTo>
                  <a:lnTo>
                    <a:pt x="2259254" y="5217388"/>
                  </a:lnTo>
                  <a:lnTo>
                    <a:pt x="2305907" y="5207847"/>
                  </a:lnTo>
                  <a:lnTo>
                    <a:pt x="2350150" y="5192469"/>
                  </a:lnTo>
                  <a:lnTo>
                    <a:pt x="2391554" y="5171682"/>
                  </a:lnTo>
                  <a:lnTo>
                    <a:pt x="2429692" y="5145915"/>
                  </a:lnTo>
                  <a:lnTo>
                    <a:pt x="2464135" y="5115595"/>
                  </a:lnTo>
                  <a:lnTo>
                    <a:pt x="2494454" y="5081152"/>
                  </a:lnTo>
                  <a:lnTo>
                    <a:pt x="2520222" y="5043015"/>
                  </a:lnTo>
                  <a:lnTo>
                    <a:pt x="2541009" y="5001610"/>
                  </a:lnTo>
                  <a:lnTo>
                    <a:pt x="2556387" y="4957367"/>
                  </a:lnTo>
                  <a:lnTo>
                    <a:pt x="2565928" y="4910715"/>
                  </a:lnTo>
                  <a:lnTo>
                    <a:pt x="2569204" y="4862081"/>
                  </a:lnTo>
                  <a:lnTo>
                    <a:pt x="2569204" y="384288"/>
                  </a:lnTo>
                  <a:lnTo>
                    <a:pt x="2565995" y="336644"/>
                  </a:lnTo>
                  <a:lnTo>
                    <a:pt x="2565928" y="335654"/>
                  </a:lnTo>
                  <a:lnTo>
                    <a:pt x="2556387" y="289001"/>
                  </a:lnTo>
                  <a:lnTo>
                    <a:pt x="2541009" y="244758"/>
                  </a:lnTo>
                  <a:lnTo>
                    <a:pt x="2520222" y="203354"/>
                  </a:lnTo>
                  <a:lnTo>
                    <a:pt x="2494454" y="165216"/>
                  </a:lnTo>
                  <a:lnTo>
                    <a:pt x="2464135" y="130773"/>
                  </a:lnTo>
                  <a:lnTo>
                    <a:pt x="2429798" y="100547"/>
                  </a:lnTo>
                  <a:lnTo>
                    <a:pt x="2391625" y="74734"/>
                  </a:lnTo>
                  <a:lnTo>
                    <a:pt x="2350190" y="53920"/>
                  </a:lnTo>
                  <a:lnTo>
                    <a:pt x="2305924" y="38527"/>
                  </a:lnTo>
                  <a:lnTo>
                    <a:pt x="2259258" y="28981"/>
                  </a:lnTo>
                  <a:lnTo>
                    <a:pt x="2210620" y="25704"/>
                  </a:lnTo>
                  <a:lnTo>
                    <a:pt x="2348497" y="25704"/>
                  </a:lnTo>
                  <a:lnTo>
                    <a:pt x="2413926" y="57085"/>
                  </a:lnTo>
                  <a:lnTo>
                    <a:pt x="2456102" y="87396"/>
                  </a:lnTo>
                  <a:lnTo>
                    <a:pt x="2492511" y="122238"/>
                  </a:lnTo>
                  <a:lnTo>
                    <a:pt x="2519080" y="154229"/>
                  </a:lnTo>
                  <a:lnTo>
                    <a:pt x="2544439" y="192806"/>
                  </a:lnTo>
                  <a:lnTo>
                    <a:pt x="2563380" y="229958"/>
                  </a:lnTo>
                  <a:lnTo>
                    <a:pt x="2578200" y="269901"/>
                  </a:lnTo>
                  <a:lnTo>
                    <a:pt x="2587197" y="307173"/>
                  </a:lnTo>
                  <a:lnTo>
                    <a:pt x="2594427" y="364286"/>
                  </a:lnTo>
                  <a:lnTo>
                    <a:pt x="2594909" y="384288"/>
                  </a:lnTo>
                  <a:lnTo>
                    <a:pt x="2594829" y="4862081"/>
                  </a:lnTo>
                  <a:lnTo>
                    <a:pt x="2591912" y="4908967"/>
                  </a:lnTo>
                  <a:lnTo>
                    <a:pt x="2583162" y="4955361"/>
                  </a:lnTo>
                  <a:lnTo>
                    <a:pt x="2569021" y="4999618"/>
                  </a:lnTo>
                  <a:lnTo>
                    <a:pt x="2549850" y="5041376"/>
                  </a:lnTo>
                  <a:lnTo>
                    <a:pt x="2526010" y="5080273"/>
                  </a:lnTo>
                  <a:lnTo>
                    <a:pt x="2497864" y="5115948"/>
                  </a:lnTo>
                  <a:lnTo>
                    <a:pt x="2465773" y="5148040"/>
                  </a:lnTo>
                  <a:lnTo>
                    <a:pt x="2430098" y="5176186"/>
                  </a:lnTo>
                  <a:lnTo>
                    <a:pt x="2391201" y="5200025"/>
                  </a:lnTo>
                  <a:lnTo>
                    <a:pt x="2349443" y="5219196"/>
                  </a:lnTo>
                  <a:lnTo>
                    <a:pt x="2344848" y="5220664"/>
                  </a:lnTo>
                  <a:close/>
                </a:path>
              </a:pathLst>
            </a:custGeom>
            <a:solidFill>
              <a:srgbClr val="E8E8E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7987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59" dirty="0"/>
              <a:t>Product</a:t>
            </a:r>
          </a:p>
        </p:txBody>
      </p:sp>
      <p:sp>
        <p:nvSpPr>
          <p:cNvPr id="17" name="object 17"/>
          <p:cNvSpPr/>
          <p:nvPr/>
        </p:nvSpPr>
        <p:spPr>
          <a:xfrm>
            <a:off x="11584468" y="4975518"/>
            <a:ext cx="30480" cy="28575"/>
          </a:xfrm>
          <a:custGeom>
            <a:avLst/>
            <a:gdLst/>
            <a:ahLst/>
            <a:cxnLst/>
            <a:rect l="l" t="t" r="r" b="b"/>
            <a:pathLst>
              <a:path w="30479" h="28575">
                <a:moveTo>
                  <a:pt x="30119" y="28574"/>
                </a:moveTo>
                <a:lnTo>
                  <a:pt x="0" y="28574"/>
                </a:lnTo>
                <a:lnTo>
                  <a:pt x="0" y="0"/>
                </a:lnTo>
                <a:lnTo>
                  <a:pt x="30119" y="0"/>
                </a:lnTo>
                <a:lnTo>
                  <a:pt x="30119" y="28574"/>
                </a:lnTo>
                <a:close/>
              </a:path>
            </a:pathLst>
          </a:custGeom>
          <a:solidFill>
            <a:srgbClr val="8F113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0744200" y="3777655"/>
            <a:ext cx="6051033" cy="44448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600" dirty="0"/>
              <a:t>Dashboard with progress bar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600" dirty="0"/>
              <a:t>Interactive lesson (e.g., “Fractions with Pizza 🍕”)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600" dirty="0"/>
              <a:t>Rewards system (badges, stars)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600" dirty="0"/>
              <a:t>Analytics for parents/teachers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17524621" y="9481161"/>
            <a:ext cx="33718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25" dirty="0">
                <a:latin typeface="Tahoma"/>
                <a:cs typeface="Tahoma"/>
              </a:rPr>
              <a:t>04</a:t>
            </a:r>
            <a:endParaRPr sz="2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DF6F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087356" y="1108037"/>
            <a:ext cx="9914644" cy="9183283"/>
          </a:xfrm>
          <a:prstGeom prst="rect">
            <a:avLst/>
          </a:prstGeom>
        </p:spPr>
        <p:txBody>
          <a:bodyPr vert="horz" wrap="square" lIns="0" tIns="478790" rIns="0" bIns="0" rtlCol="0">
            <a:spAutoFit/>
          </a:bodyPr>
          <a:lstStyle/>
          <a:p>
            <a:pPr marL="12700">
              <a:spcBef>
                <a:spcPts val="1739"/>
              </a:spcBef>
            </a:pPr>
            <a:endParaRPr lang="en-US" sz="3200" dirty="0">
              <a:latin typeface="Tahoma"/>
              <a:cs typeface="Tahoma"/>
            </a:endParaRPr>
          </a:p>
          <a:p>
            <a:pPr marL="12700">
              <a:spcBef>
                <a:spcPts val="1739"/>
              </a:spcBef>
            </a:pPr>
            <a:endParaRPr lang="en-US" sz="3200" dirty="0">
              <a:latin typeface="Tahoma"/>
              <a:cs typeface="Tahoma"/>
            </a:endParaRPr>
          </a:p>
          <a:p>
            <a:pPr marL="12700">
              <a:spcBef>
                <a:spcPts val="1739"/>
              </a:spcBef>
            </a:pPr>
            <a:r>
              <a:rPr lang="en-US" sz="3200" dirty="0">
                <a:latin typeface="Tahoma"/>
                <a:cs typeface="Tahoma"/>
              </a:rPr>
              <a:t>Primary: Students  aged 8–18 (primary &amp; high school).</a:t>
            </a:r>
            <a:r>
              <a:rPr sz="3200" dirty="0">
                <a:latin typeface="Tahoma"/>
                <a:cs typeface="Tahoma"/>
              </a:rPr>
              <a:t>.</a:t>
            </a:r>
          </a:p>
          <a:p>
            <a:pPr>
              <a:lnSpc>
                <a:spcPct val="100000"/>
              </a:lnSpc>
            </a:pPr>
            <a:endParaRPr sz="32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860"/>
              </a:spcBef>
            </a:pPr>
            <a:endParaRPr sz="32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739"/>
              </a:spcBef>
            </a:pPr>
            <a:r>
              <a:rPr lang="en-US" sz="3200" dirty="0">
                <a:latin typeface="Tahoma"/>
                <a:cs typeface="Tahoma"/>
              </a:rPr>
              <a:t>Secondary: Parents &amp; teachers looking for effective learning tools.</a:t>
            </a:r>
            <a:endParaRPr sz="320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endParaRPr lang="en-US" sz="8100" b="1" spc="-1345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endParaRPr lang="en-ZA" sz="8100" b="1" spc="-1345" dirty="0">
              <a:latin typeface="Tahoma"/>
              <a:cs typeface="Tahoma"/>
            </a:endParaRPr>
          </a:p>
          <a:p>
            <a:pPr marL="12700">
              <a:spcBef>
                <a:spcPts val="1450"/>
              </a:spcBef>
            </a:pPr>
            <a:r>
              <a:rPr lang="en-US" sz="3200" dirty="0"/>
              <a:t>Global </a:t>
            </a:r>
            <a:r>
              <a:rPr lang="en-US" sz="3200" b="1" dirty="0"/>
              <a:t>edtech market</a:t>
            </a:r>
            <a:r>
              <a:rPr lang="en-US" sz="3200" dirty="0"/>
              <a:t> = </a:t>
            </a:r>
            <a:r>
              <a:rPr lang="en-ZA" sz="3200" b="1" dirty="0"/>
              <a:t>R7.064 trillion </a:t>
            </a:r>
            <a:r>
              <a:rPr lang="en-US" sz="3200" dirty="0"/>
              <a:t>+ by 2030 📈.</a:t>
            </a:r>
          </a:p>
          <a:p>
            <a:pPr marL="12700">
              <a:lnSpc>
                <a:spcPct val="100000"/>
              </a:lnSpc>
              <a:spcBef>
                <a:spcPts val="1450"/>
              </a:spcBef>
            </a:pPr>
            <a:r>
              <a:rPr sz="3200" spc="55" dirty="0">
                <a:latin typeface="Tahoma"/>
                <a:cs typeface="Tahoma"/>
              </a:rPr>
              <a:t>.</a:t>
            </a:r>
            <a:endParaRPr sz="32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073640" y="4847966"/>
            <a:ext cx="3451860" cy="1771014"/>
            <a:chOff x="1073640" y="4847966"/>
            <a:chExt cx="3451860" cy="1771014"/>
          </a:xfrm>
        </p:grpSpPr>
        <p:sp>
          <p:nvSpPr>
            <p:cNvPr id="5" name="object 5"/>
            <p:cNvSpPr/>
            <p:nvPr/>
          </p:nvSpPr>
          <p:spPr>
            <a:xfrm>
              <a:off x="1073640" y="4847966"/>
              <a:ext cx="3451860" cy="1771014"/>
            </a:xfrm>
            <a:custGeom>
              <a:avLst/>
              <a:gdLst/>
              <a:ahLst/>
              <a:cxnLst/>
              <a:rect l="l" t="t" r="r" b="b"/>
              <a:pathLst>
                <a:path w="3451860" h="1771015">
                  <a:moveTo>
                    <a:pt x="359972" y="1770780"/>
                  </a:moveTo>
                  <a:lnTo>
                    <a:pt x="312990" y="1768376"/>
                  </a:lnTo>
                  <a:lnTo>
                    <a:pt x="265652" y="1759492"/>
                  </a:lnTo>
                  <a:lnTo>
                    <a:pt x="219931" y="1744348"/>
                  </a:lnTo>
                  <a:lnTo>
                    <a:pt x="177658" y="1723707"/>
                  </a:lnTo>
                  <a:lnTo>
                    <a:pt x="139137" y="1698083"/>
                  </a:lnTo>
                  <a:lnTo>
                    <a:pt x="104671" y="1667990"/>
                  </a:lnTo>
                  <a:lnTo>
                    <a:pt x="74563" y="1633942"/>
                  </a:lnTo>
                  <a:lnTo>
                    <a:pt x="49116" y="1596454"/>
                  </a:lnTo>
                  <a:lnTo>
                    <a:pt x="28633" y="1556038"/>
                  </a:lnTo>
                  <a:lnTo>
                    <a:pt x="13417" y="1513211"/>
                  </a:lnTo>
                  <a:lnTo>
                    <a:pt x="3772" y="1468484"/>
                  </a:lnTo>
                  <a:lnTo>
                    <a:pt x="0" y="1422373"/>
                  </a:lnTo>
                  <a:lnTo>
                    <a:pt x="2404" y="1375391"/>
                  </a:lnTo>
                  <a:lnTo>
                    <a:pt x="11287" y="1328053"/>
                  </a:lnTo>
                  <a:lnTo>
                    <a:pt x="24272" y="1280484"/>
                  </a:lnTo>
                  <a:lnTo>
                    <a:pt x="38494" y="1233520"/>
                  </a:lnTo>
                  <a:lnTo>
                    <a:pt x="53932" y="1187175"/>
                  </a:lnTo>
                  <a:lnTo>
                    <a:pt x="70567" y="1141467"/>
                  </a:lnTo>
                  <a:lnTo>
                    <a:pt x="88379" y="1096411"/>
                  </a:lnTo>
                  <a:lnTo>
                    <a:pt x="107345" y="1052023"/>
                  </a:lnTo>
                  <a:lnTo>
                    <a:pt x="127447" y="1008319"/>
                  </a:lnTo>
                  <a:lnTo>
                    <a:pt x="148663" y="965314"/>
                  </a:lnTo>
                  <a:lnTo>
                    <a:pt x="170974" y="923025"/>
                  </a:lnTo>
                  <a:lnTo>
                    <a:pt x="194358" y="881467"/>
                  </a:lnTo>
                  <a:lnTo>
                    <a:pt x="218796" y="840656"/>
                  </a:lnTo>
                  <a:lnTo>
                    <a:pt x="244266" y="800608"/>
                  </a:lnTo>
                  <a:lnTo>
                    <a:pt x="270749" y="761339"/>
                  </a:lnTo>
                  <a:lnTo>
                    <a:pt x="298223" y="722865"/>
                  </a:lnTo>
                  <a:lnTo>
                    <a:pt x="326669" y="685201"/>
                  </a:lnTo>
                  <a:lnTo>
                    <a:pt x="356066" y="648363"/>
                  </a:lnTo>
                  <a:lnTo>
                    <a:pt x="386394" y="612368"/>
                  </a:lnTo>
                  <a:lnTo>
                    <a:pt x="417631" y="577230"/>
                  </a:lnTo>
                  <a:lnTo>
                    <a:pt x="449758" y="542967"/>
                  </a:lnTo>
                  <a:lnTo>
                    <a:pt x="482755" y="509593"/>
                  </a:lnTo>
                  <a:lnTo>
                    <a:pt x="516600" y="477125"/>
                  </a:lnTo>
                  <a:lnTo>
                    <a:pt x="551273" y="445578"/>
                  </a:lnTo>
                  <a:lnTo>
                    <a:pt x="586754" y="414969"/>
                  </a:lnTo>
                  <a:lnTo>
                    <a:pt x="623023" y="385312"/>
                  </a:lnTo>
                  <a:lnTo>
                    <a:pt x="660058" y="356625"/>
                  </a:lnTo>
                  <a:lnTo>
                    <a:pt x="697840" y="328922"/>
                  </a:lnTo>
                  <a:lnTo>
                    <a:pt x="736348" y="302220"/>
                  </a:lnTo>
                  <a:lnTo>
                    <a:pt x="775561" y="276534"/>
                  </a:lnTo>
                  <a:lnTo>
                    <a:pt x="815460" y="251881"/>
                  </a:lnTo>
                  <a:lnTo>
                    <a:pt x="856023" y="228276"/>
                  </a:lnTo>
                  <a:lnTo>
                    <a:pt x="897230" y="205735"/>
                  </a:lnTo>
                  <a:lnTo>
                    <a:pt x="939061" y="184273"/>
                  </a:lnTo>
                  <a:lnTo>
                    <a:pt x="981496" y="163908"/>
                  </a:lnTo>
                  <a:lnTo>
                    <a:pt x="1024513" y="144653"/>
                  </a:lnTo>
                  <a:lnTo>
                    <a:pt x="1068092" y="126527"/>
                  </a:lnTo>
                  <a:lnTo>
                    <a:pt x="1112213" y="109543"/>
                  </a:lnTo>
                  <a:lnTo>
                    <a:pt x="1156856" y="93719"/>
                  </a:lnTo>
                  <a:lnTo>
                    <a:pt x="1202000" y="79069"/>
                  </a:lnTo>
                  <a:lnTo>
                    <a:pt x="1247624" y="65610"/>
                  </a:lnTo>
                  <a:lnTo>
                    <a:pt x="1293709" y="53358"/>
                  </a:lnTo>
                  <a:lnTo>
                    <a:pt x="1340233" y="42329"/>
                  </a:lnTo>
                  <a:lnTo>
                    <a:pt x="1387176" y="32537"/>
                  </a:lnTo>
                  <a:lnTo>
                    <a:pt x="1434518" y="24000"/>
                  </a:lnTo>
                  <a:lnTo>
                    <a:pt x="1482238" y="16732"/>
                  </a:lnTo>
                  <a:lnTo>
                    <a:pt x="1530316" y="10751"/>
                  </a:lnTo>
                  <a:lnTo>
                    <a:pt x="1578732" y="6071"/>
                  </a:lnTo>
                  <a:lnTo>
                    <a:pt x="1627464" y="2708"/>
                  </a:lnTo>
                  <a:lnTo>
                    <a:pt x="1676493" y="679"/>
                  </a:lnTo>
                  <a:lnTo>
                    <a:pt x="1725798" y="0"/>
                  </a:lnTo>
                  <a:lnTo>
                    <a:pt x="1775102" y="679"/>
                  </a:lnTo>
                  <a:lnTo>
                    <a:pt x="1824131" y="2708"/>
                  </a:lnTo>
                  <a:lnTo>
                    <a:pt x="1872863" y="6071"/>
                  </a:lnTo>
                  <a:lnTo>
                    <a:pt x="1921279" y="10751"/>
                  </a:lnTo>
                  <a:lnTo>
                    <a:pt x="1969357" y="16732"/>
                  </a:lnTo>
                  <a:lnTo>
                    <a:pt x="2017077" y="24000"/>
                  </a:lnTo>
                  <a:lnTo>
                    <a:pt x="2064419" y="32537"/>
                  </a:lnTo>
                  <a:lnTo>
                    <a:pt x="2111362" y="42329"/>
                  </a:lnTo>
                  <a:lnTo>
                    <a:pt x="2157886" y="53358"/>
                  </a:lnTo>
                  <a:lnTo>
                    <a:pt x="2203971" y="65610"/>
                  </a:lnTo>
                  <a:lnTo>
                    <a:pt x="2249595" y="79069"/>
                  </a:lnTo>
                  <a:lnTo>
                    <a:pt x="2294739" y="93719"/>
                  </a:lnTo>
                  <a:lnTo>
                    <a:pt x="2339382" y="109543"/>
                  </a:lnTo>
                  <a:lnTo>
                    <a:pt x="2383503" y="126527"/>
                  </a:lnTo>
                  <a:lnTo>
                    <a:pt x="2427082" y="144653"/>
                  </a:lnTo>
                  <a:lnTo>
                    <a:pt x="2470099" y="163908"/>
                  </a:lnTo>
                  <a:lnTo>
                    <a:pt x="2512534" y="184273"/>
                  </a:lnTo>
                  <a:lnTo>
                    <a:pt x="2554365" y="205735"/>
                  </a:lnTo>
                  <a:lnTo>
                    <a:pt x="2595572" y="228276"/>
                  </a:lnTo>
                  <a:lnTo>
                    <a:pt x="2636135" y="251881"/>
                  </a:lnTo>
                  <a:lnTo>
                    <a:pt x="2676034" y="276534"/>
                  </a:lnTo>
                  <a:lnTo>
                    <a:pt x="2715247" y="302220"/>
                  </a:lnTo>
                  <a:lnTo>
                    <a:pt x="2753755" y="328922"/>
                  </a:lnTo>
                  <a:lnTo>
                    <a:pt x="2791537" y="356625"/>
                  </a:lnTo>
                  <a:lnTo>
                    <a:pt x="2828572" y="385312"/>
                  </a:lnTo>
                  <a:lnTo>
                    <a:pt x="2864841" y="414969"/>
                  </a:lnTo>
                  <a:lnTo>
                    <a:pt x="2900322" y="445578"/>
                  </a:lnTo>
                  <a:lnTo>
                    <a:pt x="2934995" y="477125"/>
                  </a:lnTo>
                  <a:lnTo>
                    <a:pt x="2968840" y="509593"/>
                  </a:lnTo>
                  <a:lnTo>
                    <a:pt x="3001837" y="542967"/>
                  </a:lnTo>
                  <a:lnTo>
                    <a:pt x="3033964" y="577230"/>
                  </a:lnTo>
                  <a:lnTo>
                    <a:pt x="3065201" y="612368"/>
                  </a:lnTo>
                  <a:lnTo>
                    <a:pt x="3095529" y="648363"/>
                  </a:lnTo>
                  <a:lnTo>
                    <a:pt x="3124926" y="685201"/>
                  </a:lnTo>
                  <a:lnTo>
                    <a:pt x="3142368" y="708295"/>
                  </a:lnTo>
                  <a:lnTo>
                    <a:pt x="1725798" y="708295"/>
                  </a:lnTo>
                  <a:lnTo>
                    <a:pt x="1677564" y="709380"/>
                  </a:lnTo>
                  <a:lnTo>
                    <a:pt x="1629792" y="712610"/>
                  </a:lnTo>
                  <a:lnTo>
                    <a:pt x="1582537" y="717941"/>
                  </a:lnTo>
                  <a:lnTo>
                    <a:pt x="1535851" y="725333"/>
                  </a:lnTo>
                  <a:lnTo>
                    <a:pt x="1489789" y="734744"/>
                  </a:lnTo>
                  <a:lnTo>
                    <a:pt x="1444402" y="746133"/>
                  </a:lnTo>
                  <a:lnTo>
                    <a:pt x="1399746" y="759458"/>
                  </a:lnTo>
                  <a:lnTo>
                    <a:pt x="1355872" y="774679"/>
                  </a:lnTo>
                  <a:lnTo>
                    <a:pt x="1312836" y="791753"/>
                  </a:lnTo>
                  <a:lnTo>
                    <a:pt x="1270690" y="810639"/>
                  </a:lnTo>
                  <a:lnTo>
                    <a:pt x="1229488" y="831296"/>
                  </a:lnTo>
                  <a:lnTo>
                    <a:pt x="1189283" y="853682"/>
                  </a:lnTo>
                  <a:lnTo>
                    <a:pt x="1150129" y="877757"/>
                  </a:lnTo>
                  <a:lnTo>
                    <a:pt x="1112079" y="903477"/>
                  </a:lnTo>
                  <a:lnTo>
                    <a:pt x="1075187" y="930803"/>
                  </a:lnTo>
                  <a:lnTo>
                    <a:pt x="1039506" y="959692"/>
                  </a:lnTo>
                  <a:lnTo>
                    <a:pt x="1005089" y="990104"/>
                  </a:lnTo>
                  <a:lnTo>
                    <a:pt x="971991" y="1021996"/>
                  </a:lnTo>
                  <a:lnTo>
                    <a:pt x="940264" y="1055328"/>
                  </a:lnTo>
                  <a:lnTo>
                    <a:pt x="909963" y="1090057"/>
                  </a:lnTo>
                  <a:lnTo>
                    <a:pt x="881140" y="1126144"/>
                  </a:lnTo>
                  <a:lnTo>
                    <a:pt x="853849" y="1163545"/>
                  </a:lnTo>
                  <a:lnTo>
                    <a:pt x="828143" y="1202220"/>
                  </a:lnTo>
                  <a:lnTo>
                    <a:pt x="804077" y="1242127"/>
                  </a:lnTo>
                  <a:lnTo>
                    <a:pt x="781703" y="1283225"/>
                  </a:lnTo>
                  <a:lnTo>
                    <a:pt x="761075" y="1325472"/>
                  </a:lnTo>
                  <a:lnTo>
                    <a:pt x="742246" y="1368828"/>
                  </a:lnTo>
                  <a:lnTo>
                    <a:pt x="725270" y="1413249"/>
                  </a:lnTo>
                  <a:lnTo>
                    <a:pt x="710201" y="1458696"/>
                  </a:lnTo>
                  <a:lnTo>
                    <a:pt x="697091" y="1505127"/>
                  </a:lnTo>
                  <a:lnTo>
                    <a:pt x="681947" y="1550849"/>
                  </a:lnTo>
                  <a:lnTo>
                    <a:pt x="661306" y="1593122"/>
                  </a:lnTo>
                  <a:lnTo>
                    <a:pt x="635682" y="1631643"/>
                  </a:lnTo>
                  <a:lnTo>
                    <a:pt x="605589" y="1666109"/>
                  </a:lnTo>
                  <a:lnTo>
                    <a:pt x="571541" y="1696217"/>
                  </a:lnTo>
                  <a:lnTo>
                    <a:pt x="534053" y="1721664"/>
                  </a:lnTo>
                  <a:lnTo>
                    <a:pt x="493637" y="1742147"/>
                  </a:lnTo>
                  <a:lnTo>
                    <a:pt x="450810" y="1757362"/>
                  </a:lnTo>
                  <a:lnTo>
                    <a:pt x="406083" y="1767008"/>
                  </a:lnTo>
                  <a:lnTo>
                    <a:pt x="359972" y="1770780"/>
                  </a:lnTo>
                  <a:close/>
                </a:path>
                <a:path w="3451860" h="1771015">
                  <a:moveTo>
                    <a:pt x="3091623" y="1770780"/>
                  </a:moveTo>
                  <a:lnTo>
                    <a:pt x="3045512" y="1767008"/>
                  </a:lnTo>
                  <a:lnTo>
                    <a:pt x="3000786" y="1757362"/>
                  </a:lnTo>
                  <a:lnTo>
                    <a:pt x="2957958" y="1742147"/>
                  </a:lnTo>
                  <a:lnTo>
                    <a:pt x="2917542" y="1721664"/>
                  </a:lnTo>
                  <a:lnTo>
                    <a:pt x="2880054" y="1696217"/>
                  </a:lnTo>
                  <a:lnTo>
                    <a:pt x="2846006" y="1666109"/>
                  </a:lnTo>
                  <a:lnTo>
                    <a:pt x="2815913" y="1631643"/>
                  </a:lnTo>
                  <a:lnTo>
                    <a:pt x="2790289" y="1593122"/>
                  </a:lnTo>
                  <a:lnTo>
                    <a:pt x="2769648" y="1550849"/>
                  </a:lnTo>
                  <a:lnTo>
                    <a:pt x="2754504" y="1505127"/>
                  </a:lnTo>
                  <a:lnTo>
                    <a:pt x="2741394" y="1458696"/>
                  </a:lnTo>
                  <a:lnTo>
                    <a:pt x="2726325" y="1413249"/>
                  </a:lnTo>
                  <a:lnTo>
                    <a:pt x="2709349" y="1368828"/>
                  </a:lnTo>
                  <a:lnTo>
                    <a:pt x="2690520" y="1325472"/>
                  </a:lnTo>
                  <a:lnTo>
                    <a:pt x="2669892" y="1283225"/>
                  </a:lnTo>
                  <a:lnTo>
                    <a:pt x="2647518" y="1242127"/>
                  </a:lnTo>
                  <a:lnTo>
                    <a:pt x="2623452" y="1202220"/>
                  </a:lnTo>
                  <a:lnTo>
                    <a:pt x="2597746" y="1163545"/>
                  </a:lnTo>
                  <a:lnTo>
                    <a:pt x="2570455" y="1126144"/>
                  </a:lnTo>
                  <a:lnTo>
                    <a:pt x="2541632" y="1090057"/>
                  </a:lnTo>
                  <a:lnTo>
                    <a:pt x="2511331" y="1055328"/>
                  </a:lnTo>
                  <a:lnTo>
                    <a:pt x="2479604" y="1021996"/>
                  </a:lnTo>
                  <a:lnTo>
                    <a:pt x="2446506" y="990104"/>
                  </a:lnTo>
                  <a:lnTo>
                    <a:pt x="2412090" y="959692"/>
                  </a:lnTo>
                  <a:lnTo>
                    <a:pt x="2376408" y="930803"/>
                  </a:lnTo>
                  <a:lnTo>
                    <a:pt x="2339516" y="903477"/>
                  </a:lnTo>
                  <a:lnTo>
                    <a:pt x="2301466" y="877757"/>
                  </a:lnTo>
                  <a:lnTo>
                    <a:pt x="2262312" y="853682"/>
                  </a:lnTo>
                  <a:lnTo>
                    <a:pt x="2222107" y="831296"/>
                  </a:lnTo>
                  <a:lnTo>
                    <a:pt x="2180905" y="810639"/>
                  </a:lnTo>
                  <a:lnTo>
                    <a:pt x="2138759" y="791753"/>
                  </a:lnTo>
                  <a:lnTo>
                    <a:pt x="2095723" y="774679"/>
                  </a:lnTo>
                  <a:lnTo>
                    <a:pt x="2051850" y="759458"/>
                  </a:lnTo>
                  <a:lnTo>
                    <a:pt x="2007193" y="746133"/>
                  </a:lnTo>
                  <a:lnTo>
                    <a:pt x="1961807" y="734744"/>
                  </a:lnTo>
                  <a:lnTo>
                    <a:pt x="1915744" y="725333"/>
                  </a:lnTo>
                  <a:lnTo>
                    <a:pt x="1869058" y="717941"/>
                  </a:lnTo>
                  <a:lnTo>
                    <a:pt x="1821803" y="712610"/>
                  </a:lnTo>
                  <a:lnTo>
                    <a:pt x="1774031" y="709380"/>
                  </a:lnTo>
                  <a:lnTo>
                    <a:pt x="1725798" y="708295"/>
                  </a:lnTo>
                  <a:lnTo>
                    <a:pt x="3142368" y="708295"/>
                  </a:lnTo>
                  <a:lnTo>
                    <a:pt x="3180846" y="761339"/>
                  </a:lnTo>
                  <a:lnTo>
                    <a:pt x="3207329" y="800608"/>
                  </a:lnTo>
                  <a:lnTo>
                    <a:pt x="3232799" y="840656"/>
                  </a:lnTo>
                  <a:lnTo>
                    <a:pt x="3257237" y="881467"/>
                  </a:lnTo>
                  <a:lnTo>
                    <a:pt x="3280621" y="923025"/>
                  </a:lnTo>
                  <a:lnTo>
                    <a:pt x="3302932" y="965314"/>
                  </a:lnTo>
                  <a:lnTo>
                    <a:pt x="3324148" y="1008319"/>
                  </a:lnTo>
                  <a:lnTo>
                    <a:pt x="3344250" y="1052023"/>
                  </a:lnTo>
                  <a:lnTo>
                    <a:pt x="3363216" y="1096411"/>
                  </a:lnTo>
                  <a:lnTo>
                    <a:pt x="3381028" y="1141467"/>
                  </a:lnTo>
                  <a:lnTo>
                    <a:pt x="3397663" y="1187175"/>
                  </a:lnTo>
                  <a:lnTo>
                    <a:pt x="3413101" y="1233520"/>
                  </a:lnTo>
                  <a:lnTo>
                    <a:pt x="3427323" y="1280484"/>
                  </a:lnTo>
                  <a:lnTo>
                    <a:pt x="3440308" y="1328053"/>
                  </a:lnTo>
                  <a:lnTo>
                    <a:pt x="3449191" y="1375391"/>
                  </a:lnTo>
                  <a:lnTo>
                    <a:pt x="3451596" y="1422373"/>
                  </a:lnTo>
                  <a:lnTo>
                    <a:pt x="3447823" y="1468484"/>
                  </a:lnTo>
                  <a:lnTo>
                    <a:pt x="3438178" y="1513211"/>
                  </a:lnTo>
                  <a:lnTo>
                    <a:pt x="3422962" y="1556038"/>
                  </a:lnTo>
                  <a:lnTo>
                    <a:pt x="3402479" y="1596454"/>
                  </a:lnTo>
                  <a:lnTo>
                    <a:pt x="3377032" y="1633942"/>
                  </a:lnTo>
                  <a:lnTo>
                    <a:pt x="3346924" y="1667990"/>
                  </a:lnTo>
                  <a:lnTo>
                    <a:pt x="3312458" y="1698083"/>
                  </a:lnTo>
                  <a:lnTo>
                    <a:pt x="3273937" y="1723707"/>
                  </a:lnTo>
                  <a:lnTo>
                    <a:pt x="3231664" y="1744348"/>
                  </a:lnTo>
                  <a:lnTo>
                    <a:pt x="3185943" y="1759492"/>
                  </a:lnTo>
                  <a:lnTo>
                    <a:pt x="3138605" y="1768376"/>
                  </a:lnTo>
                  <a:lnTo>
                    <a:pt x="3091623" y="1770780"/>
                  </a:lnTo>
                  <a:close/>
                </a:path>
              </a:pathLst>
            </a:custGeom>
            <a:solidFill>
              <a:srgbClr val="8F113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073697" y="4847991"/>
              <a:ext cx="2760980" cy="1771014"/>
            </a:xfrm>
            <a:custGeom>
              <a:avLst/>
              <a:gdLst/>
              <a:ahLst/>
              <a:cxnLst/>
              <a:rect l="l" t="t" r="r" b="b"/>
              <a:pathLst>
                <a:path w="2760979" h="1771015">
                  <a:moveTo>
                    <a:pt x="356595" y="1770712"/>
                  </a:moveTo>
                  <a:lnTo>
                    <a:pt x="310642" y="1768036"/>
                  </a:lnTo>
                  <a:lnTo>
                    <a:pt x="265596" y="1759467"/>
                  </a:lnTo>
                  <a:lnTo>
                    <a:pt x="222032" y="1745156"/>
                  </a:lnTo>
                  <a:lnTo>
                    <a:pt x="180528" y="1725252"/>
                  </a:lnTo>
                  <a:lnTo>
                    <a:pt x="141660" y="1699903"/>
                  </a:lnTo>
                  <a:lnTo>
                    <a:pt x="106006" y="1669259"/>
                  </a:lnTo>
                  <a:lnTo>
                    <a:pt x="74717" y="1634170"/>
                  </a:lnTo>
                  <a:lnTo>
                    <a:pt x="48663" y="1595771"/>
                  </a:lnTo>
                  <a:lnTo>
                    <a:pt x="28005" y="1554637"/>
                  </a:lnTo>
                  <a:lnTo>
                    <a:pt x="12902" y="1511341"/>
                  </a:lnTo>
                  <a:lnTo>
                    <a:pt x="3514" y="1466458"/>
                  </a:lnTo>
                  <a:lnTo>
                    <a:pt x="0" y="1420562"/>
                  </a:lnTo>
                  <a:lnTo>
                    <a:pt x="2519" y="1374228"/>
                  </a:lnTo>
                  <a:lnTo>
                    <a:pt x="11231" y="1328028"/>
                  </a:lnTo>
                  <a:lnTo>
                    <a:pt x="24298" y="1280191"/>
                  </a:lnTo>
                  <a:lnTo>
                    <a:pt x="38650" y="1232886"/>
                  </a:lnTo>
                  <a:lnTo>
                    <a:pt x="54270" y="1186134"/>
                  </a:lnTo>
                  <a:lnTo>
                    <a:pt x="71139" y="1139956"/>
                  </a:lnTo>
                  <a:lnTo>
                    <a:pt x="89240" y="1094373"/>
                  </a:lnTo>
                  <a:lnTo>
                    <a:pt x="108553" y="1049407"/>
                  </a:lnTo>
                  <a:lnTo>
                    <a:pt x="129062" y="1005078"/>
                  </a:lnTo>
                  <a:lnTo>
                    <a:pt x="150748" y="961409"/>
                  </a:lnTo>
                  <a:lnTo>
                    <a:pt x="173592" y="918419"/>
                  </a:lnTo>
                  <a:lnTo>
                    <a:pt x="197577" y="876130"/>
                  </a:lnTo>
                  <a:lnTo>
                    <a:pt x="222685" y="834563"/>
                  </a:lnTo>
                  <a:lnTo>
                    <a:pt x="248898" y="793739"/>
                  </a:lnTo>
                  <a:lnTo>
                    <a:pt x="276197" y="753680"/>
                  </a:lnTo>
                  <a:lnTo>
                    <a:pt x="304564" y="714407"/>
                  </a:lnTo>
                  <a:lnTo>
                    <a:pt x="333982" y="675941"/>
                  </a:lnTo>
                  <a:lnTo>
                    <a:pt x="364432" y="638302"/>
                  </a:lnTo>
                  <a:lnTo>
                    <a:pt x="395897" y="601512"/>
                  </a:lnTo>
                  <a:lnTo>
                    <a:pt x="428357" y="565593"/>
                  </a:lnTo>
                  <a:lnTo>
                    <a:pt x="461796" y="530565"/>
                  </a:lnTo>
                  <a:lnTo>
                    <a:pt x="496194" y="496450"/>
                  </a:lnTo>
                  <a:lnTo>
                    <a:pt x="531534" y="463268"/>
                  </a:lnTo>
                  <a:lnTo>
                    <a:pt x="567798" y="431041"/>
                  </a:lnTo>
                  <a:lnTo>
                    <a:pt x="604968" y="399790"/>
                  </a:lnTo>
                  <a:lnTo>
                    <a:pt x="643025" y="369536"/>
                  </a:lnTo>
                  <a:lnTo>
                    <a:pt x="681951" y="340300"/>
                  </a:lnTo>
                  <a:lnTo>
                    <a:pt x="721729" y="312104"/>
                  </a:lnTo>
                  <a:lnTo>
                    <a:pt x="762341" y="284968"/>
                  </a:lnTo>
                  <a:lnTo>
                    <a:pt x="803767" y="258914"/>
                  </a:lnTo>
                  <a:lnTo>
                    <a:pt x="845991" y="233963"/>
                  </a:lnTo>
                  <a:lnTo>
                    <a:pt x="888994" y="210136"/>
                  </a:lnTo>
                  <a:lnTo>
                    <a:pt x="932758" y="187454"/>
                  </a:lnTo>
                  <a:lnTo>
                    <a:pt x="977264" y="165938"/>
                  </a:lnTo>
                  <a:lnTo>
                    <a:pt x="1022496" y="145609"/>
                  </a:lnTo>
                  <a:lnTo>
                    <a:pt x="1068278" y="126553"/>
                  </a:lnTo>
                  <a:lnTo>
                    <a:pt x="1114429" y="108837"/>
                  </a:lnTo>
                  <a:lnTo>
                    <a:pt x="1160922" y="92462"/>
                  </a:lnTo>
                  <a:lnTo>
                    <a:pt x="1207728" y="77425"/>
                  </a:lnTo>
                  <a:lnTo>
                    <a:pt x="1254821" y="63726"/>
                  </a:lnTo>
                  <a:lnTo>
                    <a:pt x="1302172" y="51362"/>
                  </a:lnTo>
                  <a:lnTo>
                    <a:pt x="1349754" y="40333"/>
                  </a:lnTo>
                  <a:lnTo>
                    <a:pt x="1397538" y="30638"/>
                  </a:lnTo>
                  <a:lnTo>
                    <a:pt x="1445497" y="22275"/>
                  </a:lnTo>
                  <a:lnTo>
                    <a:pt x="1493603" y="15243"/>
                  </a:lnTo>
                  <a:lnTo>
                    <a:pt x="1541828" y="9540"/>
                  </a:lnTo>
                  <a:lnTo>
                    <a:pt x="1590145" y="5166"/>
                  </a:lnTo>
                  <a:lnTo>
                    <a:pt x="1638526" y="2118"/>
                  </a:lnTo>
                  <a:lnTo>
                    <a:pt x="1686942" y="397"/>
                  </a:lnTo>
                  <a:lnTo>
                    <a:pt x="1735367" y="0"/>
                  </a:lnTo>
                  <a:lnTo>
                    <a:pt x="1783771" y="925"/>
                  </a:lnTo>
                  <a:lnTo>
                    <a:pt x="1832129" y="3173"/>
                  </a:lnTo>
                  <a:lnTo>
                    <a:pt x="1880410" y="6741"/>
                  </a:lnTo>
                  <a:lnTo>
                    <a:pt x="1928589" y="11629"/>
                  </a:lnTo>
                  <a:lnTo>
                    <a:pt x="1976637" y="17834"/>
                  </a:lnTo>
                  <a:lnTo>
                    <a:pt x="2024526" y="25356"/>
                  </a:lnTo>
                  <a:lnTo>
                    <a:pt x="2072229" y="34194"/>
                  </a:lnTo>
                  <a:lnTo>
                    <a:pt x="2119718" y="44345"/>
                  </a:lnTo>
                  <a:lnTo>
                    <a:pt x="2166964" y="55809"/>
                  </a:lnTo>
                  <a:lnTo>
                    <a:pt x="2213940" y="68585"/>
                  </a:lnTo>
                  <a:lnTo>
                    <a:pt x="2260619" y="82671"/>
                  </a:lnTo>
                  <a:lnTo>
                    <a:pt x="2306972" y="98066"/>
                  </a:lnTo>
                  <a:lnTo>
                    <a:pt x="2352972" y="114769"/>
                  </a:lnTo>
                  <a:lnTo>
                    <a:pt x="2398591" y="132777"/>
                  </a:lnTo>
                  <a:lnTo>
                    <a:pt x="2443801" y="152091"/>
                  </a:lnTo>
                  <a:lnTo>
                    <a:pt x="2488575" y="172709"/>
                  </a:lnTo>
                  <a:lnTo>
                    <a:pt x="2532884" y="194629"/>
                  </a:lnTo>
                  <a:lnTo>
                    <a:pt x="2576701" y="217850"/>
                  </a:lnTo>
                  <a:lnTo>
                    <a:pt x="2617290" y="243779"/>
                  </a:lnTo>
                  <a:lnTo>
                    <a:pt x="2653184" y="274188"/>
                  </a:lnTo>
                  <a:lnTo>
                    <a:pt x="2684215" y="308503"/>
                  </a:lnTo>
                  <a:lnTo>
                    <a:pt x="2710216" y="346152"/>
                  </a:lnTo>
                  <a:lnTo>
                    <a:pt x="2731021" y="386561"/>
                  </a:lnTo>
                  <a:lnTo>
                    <a:pt x="2746461" y="429159"/>
                  </a:lnTo>
                  <a:lnTo>
                    <a:pt x="2756369" y="473371"/>
                  </a:lnTo>
                  <a:lnTo>
                    <a:pt x="2760578" y="518627"/>
                  </a:lnTo>
                  <a:lnTo>
                    <a:pt x="2758921" y="564351"/>
                  </a:lnTo>
                  <a:lnTo>
                    <a:pt x="2751231" y="609973"/>
                  </a:lnTo>
                  <a:lnTo>
                    <a:pt x="2737340" y="654918"/>
                  </a:lnTo>
                  <a:lnTo>
                    <a:pt x="2717081" y="698615"/>
                  </a:lnTo>
                  <a:lnTo>
                    <a:pt x="1727158" y="708270"/>
                  </a:lnTo>
                  <a:lnTo>
                    <a:pt x="1679221" y="709286"/>
                  </a:lnTo>
                  <a:lnTo>
                    <a:pt x="1631332" y="712467"/>
                  </a:lnTo>
                  <a:lnTo>
                    <a:pt x="1583568" y="717817"/>
                  </a:lnTo>
                  <a:lnTo>
                    <a:pt x="1536004" y="725339"/>
                  </a:lnTo>
                  <a:lnTo>
                    <a:pt x="1488714" y="735036"/>
                  </a:lnTo>
                  <a:lnTo>
                    <a:pt x="1441772" y="746912"/>
                  </a:lnTo>
                  <a:lnTo>
                    <a:pt x="1395256" y="760971"/>
                  </a:lnTo>
                  <a:lnTo>
                    <a:pt x="1349238" y="777216"/>
                  </a:lnTo>
                  <a:lnTo>
                    <a:pt x="1303794" y="795651"/>
                  </a:lnTo>
                  <a:lnTo>
                    <a:pt x="1259247" y="816159"/>
                  </a:lnTo>
                  <a:lnTo>
                    <a:pt x="1215904" y="838584"/>
                  </a:lnTo>
                  <a:lnTo>
                    <a:pt x="1173812" y="862869"/>
                  </a:lnTo>
                  <a:lnTo>
                    <a:pt x="1133021" y="888958"/>
                  </a:lnTo>
                  <a:lnTo>
                    <a:pt x="1093580" y="916793"/>
                  </a:lnTo>
                  <a:lnTo>
                    <a:pt x="1055536" y="946317"/>
                  </a:lnTo>
                  <a:lnTo>
                    <a:pt x="1018940" y="977473"/>
                  </a:lnTo>
                  <a:lnTo>
                    <a:pt x="983839" y="1010204"/>
                  </a:lnTo>
                  <a:lnTo>
                    <a:pt x="950283" y="1044454"/>
                  </a:lnTo>
                  <a:lnTo>
                    <a:pt x="918320" y="1080165"/>
                  </a:lnTo>
                  <a:lnTo>
                    <a:pt x="887998" y="1117280"/>
                  </a:lnTo>
                  <a:lnTo>
                    <a:pt x="859368" y="1155742"/>
                  </a:lnTo>
                  <a:lnTo>
                    <a:pt x="832476" y="1195495"/>
                  </a:lnTo>
                  <a:lnTo>
                    <a:pt x="807373" y="1236481"/>
                  </a:lnTo>
                  <a:lnTo>
                    <a:pt x="784107" y="1278643"/>
                  </a:lnTo>
                  <a:lnTo>
                    <a:pt x="762726" y="1321924"/>
                  </a:lnTo>
                  <a:lnTo>
                    <a:pt x="743280" y="1366268"/>
                  </a:lnTo>
                  <a:lnTo>
                    <a:pt x="725817" y="1411617"/>
                  </a:lnTo>
                  <a:lnTo>
                    <a:pt x="710385" y="1457914"/>
                  </a:lnTo>
                  <a:lnTo>
                    <a:pt x="697035" y="1505102"/>
                  </a:lnTo>
                  <a:lnTo>
                    <a:pt x="682292" y="1549744"/>
                  </a:lnTo>
                  <a:lnTo>
                    <a:pt x="662064" y="1591507"/>
                  </a:lnTo>
                  <a:lnTo>
                    <a:pt x="636770" y="1629964"/>
                  </a:lnTo>
                  <a:lnTo>
                    <a:pt x="606826" y="1664691"/>
                  </a:lnTo>
                  <a:lnTo>
                    <a:pt x="572651" y="1695263"/>
                  </a:lnTo>
                  <a:lnTo>
                    <a:pt x="534661" y="1721255"/>
                  </a:lnTo>
                  <a:lnTo>
                    <a:pt x="493274" y="1742241"/>
                  </a:lnTo>
                  <a:lnTo>
                    <a:pt x="448908" y="1757796"/>
                  </a:lnTo>
                  <a:lnTo>
                    <a:pt x="402876" y="1767349"/>
                  </a:lnTo>
                  <a:lnTo>
                    <a:pt x="356595" y="1770712"/>
                  </a:lnTo>
                  <a:close/>
                </a:path>
                <a:path w="2760979" h="1771015">
                  <a:moveTo>
                    <a:pt x="2416305" y="882492"/>
                  </a:moveTo>
                  <a:lnTo>
                    <a:pt x="2370580" y="880835"/>
                  </a:lnTo>
                  <a:lnTo>
                    <a:pt x="2324959" y="873145"/>
                  </a:lnTo>
                  <a:lnTo>
                    <a:pt x="2280013" y="859254"/>
                  </a:lnTo>
                  <a:lnTo>
                    <a:pt x="2236317" y="838995"/>
                  </a:lnTo>
                  <a:lnTo>
                    <a:pt x="2192779" y="816425"/>
                  </a:lnTo>
                  <a:lnTo>
                    <a:pt x="2148466" y="795981"/>
                  </a:lnTo>
                  <a:lnTo>
                    <a:pt x="2103454" y="777668"/>
                  </a:lnTo>
                  <a:lnTo>
                    <a:pt x="2057817" y="761488"/>
                  </a:lnTo>
                  <a:lnTo>
                    <a:pt x="2011630" y="747446"/>
                  </a:lnTo>
                  <a:lnTo>
                    <a:pt x="1964968" y="735545"/>
                  </a:lnTo>
                  <a:lnTo>
                    <a:pt x="1917907" y="725787"/>
                  </a:lnTo>
                  <a:lnTo>
                    <a:pt x="1870520" y="718178"/>
                  </a:lnTo>
                  <a:lnTo>
                    <a:pt x="1822883" y="712719"/>
                  </a:lnTo>
                  <a:lnTo>
                    <a:pt x="1775071" y="709416"/>
                  </a:lnTo>
                  <a:lnTo>
                    <a:pt x="1727158" y="708270"/>
                  </a:lnTo>
                  <a:lnTo>
                    <a:pt x="2710913" y="708270"/>
                  </a:lnTo>
                  <a:lnTo>
                    <a:pt x="2660743" y="775098"/>
                  </a:lnTo>
                  <a:lnTo>
                    <a:pt x="2626428" y="806129"/>
                  </a:lnTo>
                  <a:lnTo>
                    <a:pt x="2588780" y="832130"/>
                  </a:lnTo>
                  <a:lnTo>
                    <a:pt x="2548370" y="852935"/>
                  </a:lnTo>
                  <a:lnTo>
                    <a:pt x="2505773" y="868375"/>
                  </a:lnTo>
                  <a:lnTo>
                    <a:pt x="2461560" y="878283"/>
                  </a:lnTo>
                  <a:lnTo>
                    <a:pt x="2416305" y="882492"/>
                  </a:lnTo>
                  <a:close/>
                </a:path>
              </a:pathLst>
            </a:custGeom>
            <a:solidFill>
              <a:srgbClr val="0AB5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1028699" y="8287122"/>
            <a:ext cx="3541395" cy="637540"/>
            <a:chOff x="1028699" y="8287122"/>
            <a:chExt cx="3541395" cy="637540"/>
          </a:xfrm>
        </p:grpSpPr>
        <p:sp>
          <p:nvSpPr>
            <p:cNvPr id="8" name="object 8"/>
            <p:cNvSpPr/>
            <p:nvPr/>
          </p:nvSpPr>
          <p:spPr>
            <a:xfrm>
              <a:off x="1028699" y="8287122"/>
              <a:ext cx="3541395" cy="637540"/>
            </a:xfrm>
            <a:custGeom>
              <a:avLst/>
              <a:gdLst/>
              <a:ahLst/>
              <a:cxnLst/>
              <a:rect l="l" t="t" r="r" b="b"/>
              <a:pathLst>
                <a:path w="3541395" h="637540">
                  <a:moveTo>
                    <a:pt x="3222743" y="637465"/>
                  </a:moveTo>
                  <a:lnTo>
                    <a:pt x="318732" y="637465"/>
                  </a:lnTo>
                  <a:lnTo>
                    <a:pt x="271632" y="634009"/>
                  </a:lnTo>
                  <a:lnTo>
                    <a:pt x="226678" y="623970"/>
                  </a:lnTo>
                  <a:lnTo>
                    <a:pt x="184363" y="607841"/>
                  </a:lnTo>
                  <a:lnTo>
                    <a:pt x="145179" y="586115"/>
                  </a:lnTo>
                  <a:lnTo>
                    <a:pt x="109620" y="559286"/>
                  </a:lnTo>
                  <a:lnTo>
                    <a:pt x="78179" y="527845"/>
                  </a:lnTo>
                  <a:lnTo>
                    <a:pt x="51349" y="492286"/>
                  </a:lnTo>
                  <a:lnTo>
                    <a:pt x="29623" y="453102"/>
                  </a:lnTo>
                  <a:lnTo>
                    <a:pt x="13494" y="410787"/>
                  </a:lnTo>
                  <a:lnTo>
                    <a:pt x="3455" y="365832"/>
                  </a:lnTo>
                  <a:lnTo>
                    <a:pt x="0" y="318732"/>
                  </a:lnTo>
                  <a:lnTo>
                    <a:pt x="3455" y="271632"/>
                  </a:lnTo>
                  <a:lnTo>
                    <a:pt x="13494" y="226678"/>
                  </a:lnTo>
                  <a:lnTo>
                    <a:pt x="29623" y="184363"/>
                  </a:lnTo>
                  <a:lnTo>
                    <a:pt x="51349" y="145179"/>
                  </a:lnTo>
                  <a:lnTo>
                    <a:pt x="78179" y="109620"/>
                  </a:lnTo>
                  <a:lnTo>
                    <a:pt x="109620" y="78179"/>
                  </a:lnTo>
                  <a:lnTo>
                    <a:pt x="145179" y="51349"/>
                  </a:lnTo>
                  <a:lnTo>
                    <a:pt x="184363" y="29623"/>
                  </a:lnTo>
                  <a:lnTo>
                    <a:pt x="226678" y="13494"/>
                  </a:lnTo>
                  <a:lnTo>
                    <a:pt x="271632" y="3455"/>
                  </a:lnTo>
                  <a:lnTo>
                    <a:pt x="318732" y="0"/>
                  </a:lnTo>
                  <a:lnTo>
                    <a:pt x="3222743" y="0"/>
                  </a:lnTo>
                  <a:lnTo>
                    <a:pt x="3269843" y="3455"/>
                  </a:lnTo>
                  <a:lnTo>
                    <a:pt x="3314798" y="13494"/>
                  </a:lnTo>
                  <a:lnTo>
                    <a:pt x="3357113" y="29623"/>
                  </a:lnTo>
                  <a:lnTo>
                    <a:pt x="3396297" y="51349"/>
                  </a:lnTo>
                  <a:lnTo>
                    <a:pt x="3431855" y="78179"/>
                  </a:lnTo>
                  <a:lnTo>
                    <a:pt x="3463296" y="109620"/>
                  </a:lnTo>
                  <a:lnTo>
                    <a:pt x="3490126" y="145179"/>
                  </a:lnTo>
                  <a:lnTo>
                    <a:pt x="3511852" y="184363"/>
                  </a:lnTo>
                  <a:lnTo>
                    <a:pt x="3527981" y="226678"/>
                  </a:lnTo>
                  <a:lnTo>
                    <a:pt x="3538020" y="271632"/>
                  </a:lnTo>
                  <a:lnTo>
                    <a:pt x="3540923" y="311192"/>
                  </a:lnTo>
                  <a:lnTo>
                    <a:pt x="3540923" y="326273"/>
                  </a:lnTo>
                  <a:lnTo>
                    <a:pt x="3538020" y="365832"/>
                  </a:lnTo>
                  <a:lnTo>
                    <a:pt x="3527981" y="410787"/>
                  </a:lnTo>
                  <a:lnTo>
                    <a:pt x="3511852" y="453102"/>
                  </a:lnTo>
                  <a:lnTo>
                    <a:pt x="3490126" y="492286"/>
                  </a:lnTo>
                  <a:lnTo>
                    <a:pt x="3463296" y="527845"/>
                  </a:lnTo>
                  <a:lnTo>
                    <a:pt x="3431855" y="559286"/>
                  </a:lnTo>
                  <a:lnTo>
                    <a:pt x="3396297" y="586115"/>
                  </a:lnTo>
                  <a:lnTo>
                    <a:pt x="3357113" y="607841"/>
                  </a:lnTo>
                  <a:lnTo>
                    <a:pt x="3314798" y="623970"/>
                  </a:lnTo>
                  <a:lnTo>
                    <a:pt x="3269843" y="634009"/>
                  </a:lnTo>
                  <a:lnTo>
                    <a:pt x="3222743" y="637465"/>
                  </a:lnTo>
                  <a:close/>
                </a:path>
              </a:pathLst>
            </a:custGeom>
            <a:solidFill>
              <a:srgbClr val="8F113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028699" y="8287122"/>
              <a:ext cx="2372995" cy="637540"/>
            </a:xfrm>
            <a:custGeom>
              <a:avLst/>
              <a:gdLst/>
              <a:ahLst/>
              <a:cxnLst/>
              <a:rect l="l" t="t" r="r" b="b"/>
              <a:pathLst>
                <a:path w="2372995" h="637540">
                  <a:moveTo>
                    <a:pt x="2054056" y="637465"/>
                  </a:moveTo>
                  <a:lnTo>
                    <a:pt x="318732" y="637465"/>
                  </a:lnTo>
                  <a:lnTo>
                    <a:pt x="271632" y="634009"/>
                  </a:lnTo>
                  <a:lnTo>
                    <a:pt x="226678" y="623970"/>
                  </a:lnTo>
                  <a:lnTo>
                    <a:pt x="184363" y="607841"/>
                  </a:lnTo>
                  <a:lnTo>
                    <a:pt x="145179" y="586115"/>
                  </a:lnTo>
                  <a:lnTo>
                    <a:pt x="109620" y="559285"/>
                  </a:lnTo>
                  <a:lnTo>
                    <a:pt x="78179" y="527845"/>
                  </a:lnTo>
                  <a:lnTo>
                    <a:pt x="51349" y="492286"/>
                  </a:lnTo>
                  <a:lnTo>
                    <a:pt x="29623" y="453102"/>
                  </a:lnTo>
                  <a:lnTo>
                    <a:pt x="13494" y="410787"/>
                  </a:lnTo>
                  <a:lnTo>
                    <a:pt x="3455" y="365832"/>
                  </a:lnTo>
                  <a:lnTo>
                    <a:pt x="0" y="318732"/>
                  </a:lnTo>
                  <a:lnTo>
                    <a:pt x="3455" y="271632"/>
                  </a:lnTo>
                  <a:lnTo>
                    <a:pt x="13494" y="226678"/>
                  </a:lnTo>
                  <a:lnTo>
                    <a:pt x="29623" y="184363"/>
                  </a:lnTo>
                  <a:lnTo>
                    <a:pt x="51349" y="145179"/>
                  </a:lnTo>
                  <a:lnTo>
                    <a:pt x="78179" y="109620"/>
                  </a:lnTo>
                  <a:lnTo>
                    <a:pt x="109620" y="78179"/>
                  </a:lnTo>
                  <a:lnTo>
                    <a:pt x="145179" y="51349"/>
                  </a:lnTo>
                  <a:lnTo>
                    <a:pt x="184363" y="29623"/>
                  </a:lnTo>
                  <a:lnTo>
                    <a:pt x="226678" y="13494"/>
                  </a:lnTo>
                  <a:lnTo>
                    <a:pt x="271632" y="3455"/>
                  </a:lnTo>
                  <a:lnTo>
                    <a:pt x="318732" y="0"/>
                  </a:lnTo>
                  <a:lnTo>
                    <a:pt x="2054056" y="0"/>
                  </a:lnTo>
                  <a:lnTo>
                    <a:pt x="2101156" y="3455"/>
                  </a:lnTo>
                  <a:lnTo>
                    <a:pt x="2146110" y="13494"/>
                  </a:lnTo>
                  <a:lnTo>
                    <a:pt x="2188426" y="29623"/>
                  </a:lnTo>
                  <a:lnTo>
                    <a:pt x="2227609" y="51349"/>
                  </a:lnTo>
                  <a:lnTo>
                    <a:pt x="2263168" y="78179"/>
                  </a:lnTo>
                  <a:lnTo>
                    <a:pt x="2294609" y="109620"/>
                  </a:lnTo>
                  <a:lnTo>
                    <a:pt x="2321439" y="145179"/>
                  </a:lnTo>
                  <a:lnTo>
                    <a:pt x="2343165" y="184363"/>
                  </a:lnTo>
                  <a:lnTo>
                    <a:pt x="2359294" y="226678"/>
                  </a:lnTo>
                  <a:lnTo>
                    <a:pt x="2369333" y="271632"/>
                  </a:lnTo>
                  <a:lnTo>
                    <a:pt x="2372789" y="318732"/>
                  </a:lnTo>
                  <a:lnTo>
                    <a:pt x="2369333" y="365832"/>
                  </a:lnTo>
                  <a:lnTo>
                    <a:pt x="2359294" y="410787"/>
                  </a:lnTo>
                  <a:lnTo>
                    <a:pt x="2343165" y="453102"/>
                  </a:lnTo>
                  <a:lnTo>
                    <a:pt x="2321439" y="492286"/>
                  </a:lnTo>
                  <a:lnTo>
                    <a:pt x="2294609" y="527845"/>
                  </a:lnTo>
                  <a:lnTo>
                    <a:pt x="2263168" y="559285"/>
                  </a:lnTo>
                  <a:lnTo>
                    <a:pt x="2227609" y="586115"/>
                  </a:lnTo>
                  <a:lnTo>
                    <a:pt x="2188426" y="607841"/>
                  </a:lnTo>
                  <a:lnTo>
                    <a:pt x="2146110" y="623970"/>
                  </a:lnTo>
                  <a:lnTo>
                    <a:pt x="2101156" y="634009"/>
                  </a:lnTo>
                  <a:lnTo>
                    <a:pt x="2054056" y="637465"/>
                  </a:lnTo>
                  <a:close/>
                </a:path>
              </a:pathLst>
            </a:custGeom>
            <a:solidFill>
              <a:srgbClr val="0AB5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1035510" y="2284654"/>
            <a:ext cx="1383030" cy="1210945"/>
          </a:xfrm>
          <a:custGeom>
            <a:avLst/>
            <a:gdLst/>
            <a:ahLst/>
            <a:cxnLst/>
            <a:rect l="l" t="t" r="r" b="b"/>
            <a:pathLst>
              <a:path w="1383030" h="1210945">
                <a:moveTo>
                  <a:pt x="333716" y="265610"/>
                </a:moveTo>
                <a:lnTo>
                  <a:pt x="289766" y="256139"/>
                </a:lnTo>
                <a:lnTo>
                  <a:pt x="252840" y="230706"/>
                </a:lnTo>
                <a:lnTo>
                  <a:pt x="227407" y="193780"/>
                </a:lnTo>
                <a:lnTo>
                  <a:pt x="217937" y="149831"/>
                </a:lnTo>
                <a:lnTo>
                  <a:pt x="217937" y="115779"/>
                </a:lnTo>
                <a:lnTo>
                  <a:pt x="227407" y="68956"/>
                </a:lnTo>
                <a:lnTo>
                  <a:pt x="252840" y="32350"/>
                </a:lnTo>
                <a:lnTo>
                  <a:pt x="289766" y="8513"/>
                </a:lnTo>
                <a:lnTo>
                  <a:pt x="333716" y="0"/>
                </a:lnTo>
                <a:lnTo>
                  <a:pt x="377665" y="8513"/>
                </a:lnTo>
                <a:lnTo>
                  <a:pt x="414591" y="32350"/>
                </a:lnTo>
                <a:lnTo>
                  <a:pt x="440024" y="68956"/>
                </a:lnTo>
                <a:lnTo>
                  <a:pt x="449495" y="115779"/>
                </a:lnTo>
                <a:lnTo>
                  <a:pt x="449495" y="149831"/>
                </a:lnTo>
                <a:lnTo>
                  <a:pt x="440024" y="193780"/>
                </a:lnTo>
                <a:lnTo>
                  <a:pt x="414591" y="230706"/>
                </a:lnTo>
                <a:lnTo>
                  <a:pt x="377665" y="256139"/>
                </a:lnTo>
                <a:lnTo>
                  <a:pt x="333716" y="265610"/>
                </a:lnTo>
                <a:close/>
              </a:path>
              <a:path w="1383030" h="1210945">
                <a:moveTo>
                  <a:pt x="54484" y="755969"/>
                </a:moveTo>
                <a:lnTo>
                  <a:pt x="6810" y="755969"/>
                </a:lnTo>
                <a:lnTo>
                  <a:pt x="6810" y="749158"/>
                </a:lnTo>
                <a:lnTo>
                  <a:pt x="0" y="742347"/>
                </a:lnTo>
                <a:lnTo>
                  <a:pt x="0" y="735537"/>
                </a:lnTo>
                <a:lnTo>
                  <a:pt x="6810" y="728726"/>
                </a:lnTo>
                <a:lnTo>
                  <a:pt x="108968" y="490358"/>
                </a:lnTo>
                <a:lnTo>
                  <a:pt x="143021" y="395010"/>
                </a:lnTo>
                <a:lnTo>
                  <a:pt x="168241" y="357127"/>
                </a:lnTo>
                <a:lnTo>
                  <a:pt x="201761" y="326905"/>
                </a:lnTo>
                <a:lnTo>
                  <a:pt x="241667" y="306899"/>
                </a:lnTo>
                <a:lnTo>
                  <a:pt x="286042" y="299663"/>
                </a:lnTo>
                <a:lnTo>
                  <a:pt x="381389" y="299663"/>
                </a:lnTo>
                <a:lnTo>
                  <a:pt x="425764" y="306899"/>
                </a:lnTo>
                <a:lnTo>
                  <a:pt x="465670" y="326905"/>
                </a:lnTo>
                <a:lnTo>
                  <a:pt x="499190" y="357127"/>
                </a:lnTo>
                <a:lnTo>
                  <a:pt x="524410" y="395010"/>
                </a:lnTo>
                <a:lnTo>
                  <a:pt x="558463" y="490358"/>
                </a:lnTo>
                <a:lnTo>
                  <a:pt x="567219" y="510789"/>
                </a:lnTo>
                <a:lnTo>
                  <a:pt x="211126" y="510789"/>
                </a:lnTo>
                <a:lnTo>
                  <a:pt x="211126" y="517600"/>
                </a:lnTo>
                <a:lnTo>
                  <a:pt x="129400" y="708295"/>
                </a:lnTo>
                <a:lnTo>
                  <a:pt x="116736" y="727237"/>
                </a:lnTo>
                <a:lnTo>
                  <a:pt x="99603" y="742347"/>
                </a:lnTo>
                <a:lnTo>
                  <a:pt x="78640" y="752350"/>
                </a:lnTo>
                <a:lnTo>
                  <a:pt x="54484" y="755969"/>
                </a:lnTo>
                <a:close/>
              </a:path>
              <a:path w="1383030" h="1210945">
                <a:moveTo>
                  <a:pt x="199644" y="1210761"/>
                </a:moveTo>
                <a:lnTo>
                  <a:pt x="156642" y="1210761"/>
                </a:lnTo>
                <a:lnTo>
                  <a:pt x="156642" y="1205464"/>
                </a:lnTo>
                <a:lnTo>
                  <a:pt x="149831" y="1205464"/>
                </a:lnTo>
                <a:lnTo>
                  <a:pt x="149831" y="1198653"/>
                </a:lnTo>
                <a:lnTo>
                  <a:pt x="143021" y="1198653"/>
                </a:lnTo>
                <a:lnTo>
                  <a:pt x="143021" y="1191843"/>
                </a:lnTo>
                <a:lnTo>
                  <a:pt x="183884" y="755969"/>
                </a:lnTo>
                <a:lnTo>
                  <a:pt x="217937" y="517600"/>
                </a:lnTo>
                <a:lnTo>
                  <a:pt x="211126" y="510789"/>
                </a:lnTo>
                <a:lnTo>
                  <a:pt x="456305" y="510789"/>
                </a:lnTo>
                <a:lnTo>
                  <a:pt x="449495" y="517600"/>
                </a:lnTo>
                <a:lnTo>
                  <a:pt x="483547" y="755969"/>
                </a:lnTo>
                <a:lnTo>
                  <a:pt x="485463" y="776400"/>
                </a:lnTo>
                <a:lnTo>
                  <a:pt x="326905" y="776400"/>
                </a:lnTo>
                <a:lnTo>
                  <a:pt x="265610" y="1144169"/>
                </a:lnTo>
                <a:lnTo>
                  <a:pt x="259651" y="1172049"/>
                </a:lnTo>
                <a:lnTo>
                  <a:pt x="243476" y="1193545"/>
                </a:lnTo>
                <a:lnTo>
                  <a:pt x="219639" y="1207379"/>
                </a:lnTo>
                <a:lnTo>
                  <a:pt x="199644" y="1210761"/>
                </a:lnTo>
                <a:close/>
              </a:path>
              <a:path w="1383030" h="1210945">
                <a:moveTo>
                  <a:pt x="660621" y="755969"/>
                </a:moveTo>
                <a:lnTo>
                  <a:pt x="612947" y="755969"/>
                </a:lnTo>
                <a:lnTo>
                  <a:pt x="588791" y="752350"/>
                </a:lnTo>
                <a:lnTo>
                  <a:pt x="567828" y="742347"/>
                </a:lnTo>
                <a:lnTo>
                  <a:pt x="550695" y="727237"/>
                </a:lnTo>
                <a:lnTo>
                  <a:pt x="538031" y="708295"/>
                </a:lnTo>
                <a:lnTo>
                  <a:pt x="456305" y="517600"/>
                </a:lnTo>
                <a:lnTo>
                  <a:pt x="456305" y="510789"/>
                </a:lnTo>
                <a:lnTo>
                  <a:pt x="567219" y="510789"/>
                </a:lnTo>
                <a:lnTo>
                  <a:pt x="660621" y="728726"/>
                </a:lnTo>
                <a:lnTo>
                  <a:pt x="667432" y="735537"/>
                </a:lnTo>
                <a:lnTo>
                  <a:pt x="667432" y="742347"/>
                </a:lnTo>
                <a:lnTo>
                  <a:pt x="660621" y="749158"/>
                </a:lnTo>
                <a:lnTo>
                  <a:pt x="660621" y="755969"/>
                </a:lnTo>
                <a:close/>
              </a:path>
              <a:path w="1383030" h="1210945">
                <a:moveTo>
                  <a:pt x="510789" y="1210761"/>
                </a:moveTo>
                <a:lnTo>
                  <a:pt x="467787" y="1210761"/>
                </a:lnTo>
                <a:lnTo>
                  <a:pt x="447792" y="1207379"/>
                </a:lnTo>
                <a:lnTo>
                  <a:pt x="423955" y="1193545"/>
                </a:lnTo>
                <a:lnTo>
                  <a:pt x="407780" y="1172049"/>
                </a:lnTo>
                <a:lnTo>
                  <a:pt x="401821" y="1144169"/>
                </a:lnTo>
                <a:lnTo>
                  <a:pt x="340526" y="776400"/>
                </a:lnTo>
                <a:lnTo>
                  <a:pt x="485463" y="776400"/>
                </a:lnTo>
                <a:lnTo>
                  <a:pt x="524410" y="1191843"/>
                </a:lnTo>
                <a:lnTo>
                  <a:pt x="524410" y="1198653"/>
                </a:lnTo>
                <a:lnTo>
                  <a:pt x="517600" y="1198653"/>
                </a:lnTo>
                <a:lnTo>
                  <a:pt x="517600" y="1205464"/>
                </a:lnTo>
                <a:lnTo>
                  <a:pt x="510789" y="1205464"/>
                </a:lnTo>
                <a:lnTo>
                  <a:pt x="510789" y="1210761"/>
                </a:lnTo>
                <a:close/>
              </a:path>
              <a:path w="1383030" h="1210945">
                <a:moveTo>
                  <a:pt x="1048821" y="265610"/>
                </a:moveTo>
                <a:lnTo>
                  <a:pt x="1004872" y="256139"/>
                </a:lnTo>
                <a:lnTo>
                  <a:pt x="967946" y="230706"/>
                </a:lnTo>
                <a:lnTo>
                  <a:pt x="942513" y="193780"/>
                </a:lnTo>
                <a:lnTo>
                  <a:pt x="933042" y="149831"/>
                </a:lnTo>
                <a:lnTo>
                  <a:pt x="933042" y="115779"/>
                </a:lnTo>
                <a:lnTo>
                  <a:pt x="942513" y="68956"/>
                </a:lnTo>
                <a:lnTo>
                  <a:pt x="967946" y="32350"/>
                </a:lnTo>
                <a:lnTo>
                  <a:pt x="1004872" y="8513"/>
                </a:lnTo>
                <a:lnTo>
                  <a:pt x="1048821" y="0"/>
                </a:lnTo>
                <a:lnTo>
                  <a:pt x="1092771" y="8513"/>
                </a:lnTo>
                <a:lnTo>
                  <a:pt x="1129696" y="32350"/>
                </a:lnTo>
                <a:lnTo>
                  <a:pt x="1155129" y="68956"/>
                </a:lnTo>
                <a:lnTo>
                  <a:pt x="1164600" y="115779"/>
                </a:lnTo>
                <a:lnTo>
                  <a:pt x="1164600" y="149831"/>
                </a:lnTo>
                <a:lnTo>
                  <a:pt x="1155129" y="193780"/>
                </a:lnTo>
                <a:lnTo>
                  <a:pt x="1129696" y="230706"/>
                </a:lnTo>
                <a:lnTo>
                  <a:pt x="1092771" y="256139"/>
                </a:lnTo>
                <a:lnTo>
                  <a:pt x="1048821" y="265610"/>
                </a:lnTo>
                <a:close/>
              </a:path>
              <a:path w="1383030" h="1210945">
                <a:moveTo>
                  <a:pt x="769590" y="755969"/>
                </a:moveTo>
                <a:lnTo>
                  <a:pt x="721916" y="755969"/>
                </a:lnTo>
                <a:lnTo>
                  <a:pt x="721916" y="749158"/>
                </a:lnTo>
                <a:lnTo>
                  <a:pt x="715105" y="742347"/>
                </a:lnTo>
                <a:lnTo>
                  <a:pt x="715105" y="735537"/>
                </a:lnTo>
                <a:lnTo>
                  <a:pt x="721916" y="728726"/>
                </a:lnTo>
                <a:lnTo>
                  <a:pt x="824074" y="490358"/>
                </a:lnTo>
                <a:lnTo>
                  <a:pt x="858127" y="395010"/>
                </a:lnTo>
                <a:lnTo>
                  <a:pt x="883347" y="357127"/>
                </a:lnTo>
                <a:lnTo>
                  <a:pt x="916867" y="326905"/>
                </a:lnTo>
                <a:lnTo>
                  <a:pt x="956773" y="306899"/>
                </a:lnTo>
                <a:lnTo>
                  <a:pt x="1001148" y="299663"/>
                </a:lnTo>
                <a:lnTo>
                  <a:pt x="1096495" y="299663"/>
                </a:lnTo>
                <a:lnTo>
                  <a:pt x="1140870" y="306899"/>
                </a:lnTo>
                <a:lnTo>
                  <a:pt x="1180775" y="326905"/>
                </a:lnTo>
                <a:lnTo>
                  <a:pt x="1214296" y="357127"/>
                </a:lnTo>
                <a:lnTo>
                  <a:pt x="1239516" y="395010"/>
                </a:lnTo>
                <a:lnTo>
                  <a:pt x="1273569" y="490358"/>
                </a:lnTo>
                <a:lnTo>
                  <a:pt x="1282325" y="510789"/>
                </a:lnTo>
                <a:lnTo>
                  <a:pt x="926232" y="510789"/>
                </a:lnTo>
                <a:lnTo>
                  <a:pt x="926232" y="517600"/>
                </a:lnTo>
                <a:lnTo>
                  <a:pt x="844505" y="708295"/>
                </a:lnTo>
                <a:lnTo>
                  <a:pt x="831842" y="727237"/>
                </a:lnTo>
                <a:lnTo>
                  <a:pt x="814709" y="742347"/>
                </a:lnTo>
                <a:lnTo>
                  <a:pt x="793746" y="752350"/>
                </a:lnTo>
                <a:lnTo>
                  <a:pt x="769590" y="755969"/>
                </a:lnTo>
                <a:close/>
              </a:path>
              <a:path w="1383030" h="1210945">
                <a:moveTo>
                  <a:pt x="914750" y="1210761"/>
                </a:moveTo>
                <a:lnTo>
                  <a:pt x="871748" y="1210761"/>
                </a:lnTo>
                <a:lnTo>
                  <a:pt x="871748" y="1205464"/>
                </a:lnTo>
                <a:lnTo>
                  <a:pt x="864937" y="1205464"/>
                </a:lnTo>
                <a:lnTo>
                  <a:pt x="864937" y="1198653"/>
                </a:lnTo>
                <a:lnTo>
                  <a:pt x="858127" y="1198653"/>
                </a:lnTo>
                <a:lnTo>
                  <a:pt x="858127" y="1191843"/>
                </a:lnTo>
                <a:lnTo>
                  <a:pt x="898990" y="755969"/>
                </a:lnTo>
                <a:lnTo>
                  <a:pt x="933042" y="517600"/>
                </a:lnTo>
                <a:lnTo>
                  <a:pt x="926232" y="510789"/>
                </a:lnTo>
                <a:lnTo>
                  <a:pt x="1171411" y="510789"/>
                </a:lnTo>
                <a:lnTo>
                  <a:pt x="1164600" y="517600"/>
                </a:lnTo>
                <a:lnTo>
                  <a:pt x="1198653" y="755969"/>
                </a:lnTo>
                <a:lnTo>
                  <a:pt x="1200569" y="776400"/>
                </a:lnTo>
                <a:lnTo>
                  <a:pt x="1042011" y="776400"/>
                </a:lnTo>
                <a:lnTo>
                  <a:pt x="980716" y="1144169"/>
                </a:lnTo>
                <a:lnTo>
                  <a:pt x="974757" y="1172049"/>
                </a:lnTo>
                <a:lnTo>
                  <a:pt x="958582" y="1193545"/>
                </a:lnTo>
                <a:lnTo>
                  <a:pt x="934745" y="1207379"/>
                </a:lnTo>
                <a:lnTo>
                  <a:pt x="914750" y="1210761"/>
                </a:lnTo>
                <a:close/>
              </a:path>
              <a:path w="1383030" h="1210945">
                <a:moveTo>
                  <a:pt x="1375727" y="755969"/>
                </a:moveTo>
                <a:lnTo>
                  <a:pt x="1328053" y="755969"/>
                </a:lnTo>
                <a:lnTo>
                  <a:pt x="1303897" y="752350"/>
                </a:lnTo>
                <a:lnTo>
                  <a:pt x="1282933" y="742347"/>
                </a:lnTo>
                <a:lnTo>
                  <a:pt x="1265801" y="727237"/>
                </a:lnTo>
                <a:lnTo>
                  <a:pt x="1253137" y="708295"/>
                </a:lnTo>
                <a:lnTo>
                  <a:pt x="1171411" y="517600"/>
                </a:lnTo>
                <a:lnTo>
                  <a:pt x="1171411" y="510789"/>
                </a:lnTo>
                <a:lnTo>
                  <a:pt x="1282325" y="510789"/>
                </a:lnTo>
                <a:lnTo>
                  <a:pt x="1375727" y="728726"/>
                </a:lnTo>
                <a:lnTo>
                  <a:pt x="1382537" y="735537"/>
                </a:lnTo>
                <a:lnTo>
                  <a:pt x="1382537" y="742347"/>
                </a:lnTo>
                <a:lnTo>
                  <a:pt x="1375727" y="749158"/>
                </a:lnTo>
                <a:lnTo>
                  <a:pt x="1375727" y="755969"/>
                </a:lnTo>
                <a:close/>
              </a:path>
              <a:path w="1383030" h="1210945">
                <a:moveTo>
                  <a:pt x="1225895" y="1210761"/>
                </a:moveTo>
                <a:lnTo>
                  <a:pt x="1182893" y="1210761"/>
                </a:lnTo>
                <a:lnTo>
                  <a:pt x="1162898" y="1207379"/>
                </a:lnTo>
                <a:lnTo>
                  <a:pt x="1139061" y="1193545"/>
                </a:lnTo>
                <a:lnTo>
                  <a:pt x="1122886" y="1172049"/>
                </a:lnTo>
                <a:lnTo>
                  <a:pt x="1116927" y="1144169"/>
                </a:lnTo>
                <a:lnTo>
                  <a:pt x="1055632" y="776400"/>
                </a:lnTo>
                <a:lnTo>
                  <a:pt x="1200569" y="776400"/>
                </a:lnTo>
                <a:lnTo>
                  <a:pt x="1239516" y="1191843"/>
                </a:lnTo>
                <a:lnTo>
                  <a:pt x="1239516" y="1198653"/>
                </a:lnTo>
                <a:lnTo>
                  <a:pt x="1232706" y="1198653"/>
                </a:lnTo>
                <a:lnTo>
                  <a:pt x="1232706" y="1205464"/>
                </a:lnTo>
                <a:lnTo>
                  <a:pt x="1225895" y="1205464"/>
                </a:lnTo>
                <a:lnTo>
                  <a:pt x="1225895" y="1210761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466478" y="2284654"/>
            <a:ext cx="2095500" cy="1210945"/>
          </a:xfrm>
          <a:custGeom>
            <a:avLst/>
            <a:gdLst/>
            <a:ahLst/>
            <a:cxnLst/>
            <a:rect l="l" t="t" r="r" b="b"/>
            <a:pathLst>
              <a:path w="2095500" h="1210945">
                <a:moveTo>
                  <a:pt x="332959" y="265610"/>
                </a:moveTo>
                <a:lnTo>
                  <a:pt x="289010" y="256139"/>
                </a:lnTo>
                <a:lnTo>
                  <a:pt x="252084" y="230706"/>
                </a:lnTo>
                <a:lnTo>
                  <a:pt x="226651" y="193780"/>
                </a:lnTo>
                <a:lnTo>
                  <a:pt x="217180" y="149831"/>
                </a:lnTo>
                <a:lnTo>
                  <a:pt x="217180" y="115779"/>
                </a:lnTo>
                <a:lnTo>
                  <a:pt x="226651" y="68956"/>
                </a:lnTo>
                <a:lnTo>
                  <a:pt x="252084" y="32350"/>
                </a:lnTo>
                <a:lnTo>
                  <a:pt x="289010" y="8513"/>
                </a:lnTo>
                <a:lnTo>
                  <a:pt x="332959" y="0"/>
                </a:lnTo>
                <a:lnTo>
                  <a:pt x="376908" y="8513"/>
                </a:lnTo>
                <a:lnTo>
                  <a:pt x="413834" y="32350"/>
                </a:lnTo>
                <a:lnTo>
                  <a:pt x="439267" y="68956"/>
                </a:lnTo>
                <a:lnTo>
                  <a:pt x="448738" y="115779"/>
                </a:lnTo>
                <a:lnTo>
                  <a:pt x="448738" y="149831"/>
                </a:lnTo>
                <a:lnTo>
                  <a:pt x="439267" y="193780"/>
                </a:lnTo>
                <a:lnTo>
                  <a:pt x="413834" y="230706"/>
                </a:lnTo>
                <a:lnTo>
                  <a:pt x="376908" y="256139"/>
                </a:lnTo>
                <a:lnTo>
                  <a:pt x="332959" y="265610"/>
                </a:lnTo>
                <a:close/>
              </a:path>
              <a:path w="2095500" h="1210945">
                <a:moveTo>
                  <a:pt x="53727" y="755969"/>
                </a:moveTo>
                <a:lnTo>
                  <a:pt x="6053" y="755969"/>
                </a:lnTo>
                <a:lnTo>
                  <a:pt x="6053" y="749158"/>
                </a:lnTo>
                <a:lnTo>
                  <a:pt x="0" y="743104"/>
                </a:lnTo>
                <a:lnTo>
                  <a:pt x="0" y="734780"/>
                </a:lnTo>
                <a:lnTo>
                  <a:pt x="6053" y="728726"/>
                </a:lnTo>
                <a:lnTo>
                  <a:pt x="108211" y="490358"/>
                </a:lnTo>
                <a:lnTo>
                  <a:pt x="142264" y="395010"/>
                </a:lnTo>
                <a:lnTo>
                  <a:pt x="167484" y="357127"/>
                </a:lnTo>
                <a:lnTo>
                  <a:pt x="201005" y="326905"/>
                </a:lnTo>
                <a:lnTo>
                  <a:pt x="240910" y="306899"/>
                </a:lnTo>
                <a:lnTo>
                  <a:pt x="285285" y="299663"/>
                </a:lnTo>
                <a:lnTo>
                  <a:pt x="380633" y="299663"/>
                </a:lnTo>
                <a:lnTo>
                  <a:pt x="425007" y="306899"/>
                </a:lnTo>
                <a:lnTo>
                  <a:pt x="464913" y="326905"/>
                </a:lnTo>
                <a:lnTo>
                  <a:pt x="498433" y="357127"/>
                </a:lnTo>
                <a:lnTo>
                  <a:pt x="523654" y="395010"/>
                </a:lnTo>
                <a:lnTo>
                  <a:pt x="557706" y="490358"/>
                </a:lnTo>
                <a:lnTo>
                  <a:pt x="566463" y="510789"/>
                </a:lnTo>
                <a:lnTo>
                  <a:pt x="210369" y="510789"/>
                </a:lnTo>
                <a:lnTo>
                  <a:pt x="210369" y="517600"/>
                </a:lnTo>
                <a:lnTo>
                  <a:pt x="128643" y="708295"/>
                </a:lnTo>
                <a:lnTo>
                  <a:pt x="115980" y="727237"/>
                </a:lnTo>
                <a:lnTo>
                  <a:pt x="98847" y="742347"/>
                </a:lnTo>
                <a:lnTo>
                  <a:pt x="77883" y="752350"/>
                </a:lnTo>
                <a:lnTo>
                  <a:pt x="53727" y="755969"/>
                </a:lnTo>
                <a:close/>
              </a:path>
              <a:path w="2095500" h="1210945">
                <a:moveTo>
                  <a:pt x="198887" y="1210761"/>
                </a:moveTo>
                <a:lnTo>
                  <a:pt x="155885" y="1210761"/>
                </a:lnTo>
                <a:lnTo>
                  <a:pt x="155885" y="1205464"/>
                </a:lnTo>
                <a:lnTo>
                  <a:pt x="149074" y="1205464"/>
                </a:lnTo>
                <a:lnTo>
                  <a:pt x="149074" y="1198653"/>
                </a:lnTo>
                <a:lnTo>
                  <a:pt x="142264" y="1198653"/>
                </a:lnTo>
                <a:lnTo>
                  <a:pt x="142264" y="1191843"/>
                </a:lnTo>
                <a:lnTo>
                  <a:pt x="183127" y="755969"/>
                </a:lnTo>
                <a:lnTo>
                  <a:pt x="217180" y="517600"/>
                </a:lnTo>
                <a:lnTo>
                  <a:pt x="210369" y="510789"/>
                </a:lnTo>
                <a:lnTo>
                  <a:pt x="455548" y="510789"/>
                </a:lnTo>
                <a:lnTo>
                  <a:pt x="448738" y="517600"/>
                </a:lnTo>
                <a:lnTo>
                  <a:pt x="482790" y="755969"/>
                </a:lnTo>
                <a:lnTo>
                  <a:pt x="484706" y="776400"/>
                </a:lnTo>
                <a:lnTo>
                  <a:pt x="326148" y="776400"/>
                </a:lnTo>
                <a:lnTo>
                  <a:pt x="264853" y="1144169"/>
                </a:lnTo>
                <a:lnTo>
                  <a:pt x="258894" y="1172049"/>
                </a:lnTo>
                <a:lnTo>
                  <a:pt x="242719" y="1193545"/>
                </a:lnTo>
                <a:lnTo>
                  <a:pt x="218882" y="1207379"/>
                </a:lnTo>
                <a:lnTo>
                  <a:pt x="198887" y="1210761"/>
                </a:lnTo>
                <a:close/>
              </a:path>
              <a:path w="2095500" h="1210945">
                <a:moveTo>
                  <a:pt x="659864" y="755969"/>
                </a:moveTo>
                <a:lnTo>
                  <a:pt x="612191" y="755969"/>
                </a:lnTo>
                <a:lnTo>
                  <a:pt x="588035" y="752350"/>
                </a:lnTo>
                <a:lnTo>
                  <a:pt x="567071" y="742347"/>
                </a:lnTo>
                <a:lnTo>
                  <a:pt x="549938" y="727237"/>
                </a:lnTo>
                <a:lnTo>
                  <a:pt x="537275" y="708295"/>
                </a:lnTo>
                <a:lnTo>
                  <a:pt x="455548" y="517600"/>
                </a:lnTo>
                <a:lnTo>
                  <a:pt x="455548" y="510789"/>
                </a:lnTo>
                <a:lnTo>
                  <a:pt x="566463" y="510789"/>
                </a:lnTo>
                <a:lnTo>
                  <a:pt x="659864" y="728726"/>
                </a:lnTo>
                <a:lnTo>
                  <a:pt x="666675" y="735537"/>
                </a:lnTo>
                <a:lnTo>
                  <a:pt x="666675" y="742347"/>
                </a:lnTo>
                <a:lnTo>
                  <a:pt x="659864" y="749158"/>
                </a:lnTo>
                <a:lnTo>
                  <a:pt x="659864" y="755969"/>
                </a:lnTo>
                <a:close/>
              </a:path>
              <a:path w="2095500" h="1210945">
                <a:moveTo>
                  <a:pt x="510033" y="1210761"/>
                </a:moveTo>
                <a:lnTo>
                  <a:pt x="467030" y="1210761"/>
                </a:lnTo>
                <a:lnTo>
                  <a:pt x="447035" y="1207379"/>
                </a:lnTo>
                <a:lnTo>
                  <a:pt x="423198" y="1193545"/>
                </a:lnTo>
                <a:lnTo>
                  <a:pt x="407023" y="1172049"/>
                </a:lnTo>
                <a:lnTo>
                  <a:pt x="401064" y="1144169"/>
                </a:lnTo>
                <a:lnTo>
                  <a:pt x="339769" y="776400"/>
                </a:lnTo>
                <a:lnTo>
                  <a:pt x="484706" y="776400"/>
                </a:lnTo>
                <a:lnTo>
                  <a:pt x="523654" y="1191843"/>
                </a:lnTo>
                <a:lnTo>
                  <a:pt x="523654" y="1198653"/>
                </a:lnTo>
                <a:lnTo>
                  <a:pt x="516843" y="1198653"/>
                </a:lnTo>
                <a:lnTo>
                  <a:pt x="516843" y="1205464"/>
                </a:lnTo>
                <a:lnTo>
                  <a:pt x="510033" y="1205464"/>
                </a:lnTo>
                <a:lnTo>
                  <a:pt x="510033" y="1210761"/>
                </a:lnTo>
                <a:close/>
              </a:path>
              <a:path w="2095500" h="1210945">
                <a:moveTo>
                  <a:pt x="1048065" y="265610"/>
                </a:moveTo>
                <a:lnTo>
                  <a:pt x="1004115" y="256139"/>
                </a:lnTo>
                <a:lnTo>
                  <a:pt x="967190" y="230706"/>
                </a:lnTo>
                <a:lnTo>
                  <a:pt x="941757" y="193780"/>
                </a:lnTo>
                <a:lnTo>
                  <a:pt x="932286" y="149831"/>
                </a:lnTo>
                <a:lnTo>
                  <a:pt x="932286" y="115779"/>
                </a:lnTo>
                <a:lnTo>
                  <a:pt x="941757" y="68956"/>
                </a:lnTo>
                <a:lnTo>
                  <a:pt x="967190" y="32350"/>
                </a:lnTo>
                <a:lnTo>
                  <a:pt x="1004115" y="8513"/>
                </a:lnTo>
                <a:lnTo>
                  <a:pt x="1048065" y="0"/>
                </a:lnTo>
                <a:lnTo>
                  <a:pt x="1092014" y="8513"/>
                </a:lnTo>
                <a:lnTo>
                  <a:pt x="1128940" y="32350"/>
                </a:lnTo>
                <a:lnTo>
                  <a:pt x="1154373" y="68956"/>
                </a:lnTo>
                <a:lnTo>
                  <a:pt x="1163844" y="115779"/>
                </a:lnTo>
                <a:lnTo>
                  <a:pt x="1163844" y="149831"/>
                </a:lnTo>
                <a:lnTo>
                  <a:pt x="1154373" y="193780"/>
                </a:lnTo>
                <a:lnTo>
                  <a:pt x="1128940" y="230706"/>
                </a:lnTo>
                <a:lnTo>
                  <a:pt x="1092014" y="256139"/>
                </a:lnTo>
                <a:lnTo>
                  <a:pt x="1048065" y="265610"/>
                </a:lnTo>
                <a:close/>
              </a:path>
              <a:path w="2095500" h="1210945">
                <a:moveTo>
                  <a:pt x="768833" y="755969"/>
                </a:moveTo>
                <a:lnTo>
                  <a:pt x="721159" y="755969"/>
                </a:lnTo>
                <a:lnTo>
                  <a:pt x="721159" y="749158"/>
                </a:lnTo>
                <a:lnTo>
                  <a:pt x="714349" y="742347"/>
                </a:lnTo>
                <a:lnTo>
                  <a:pt x="714349" y="735537"/>
                </a:lnTo>
                <a:lnTo>
                  <a:pt x="721159" y="728726"/>
                </a:lnTo>
                <a:lnTo>
                  <a:pt x="823317" y="490358"/>
                </a:lnTo>
                <a:lnTo>
                  <a:pt x="857370" y="395010"/>
                </a:lnTo>
                <a:lnTo>
                  <a:pt x="882590" y="357127"/>
                </a:lnTo>
                <a:lnTo>
                  <a:pt x="916111" y="326905"/>
                </a:lnTo>
                <a:lnTo>
                  <a:pt x="956016" y="306899"/>
                </a:lnTo>
                <a:lnTo>
                  <a:pt x="1000391" y="299663"/>
                </a:lnTo>
                <a:lnTo>
                  <a:pt x="1095738" y="299663"/>
                </a:lnTo>
                <a:lnTo>
                  <a:pt x="1140113" y="306899"/>
                </a:lnTo>
                <a:lnTo>
                  <a:pt x="1180019" y="326905"/>
                </a:lnTo>
                <a:lnTo>
                  <a:pt x="1213539" y="357127"/>
                </a:lnTo>
                <a:lnTo>
                  <a:pt x="1238759" y="395010"/>
                </a:lnTo>
                <a:lnTo>
                  <a:pt x="1272812" y="490358"/>
                </a:lnTo>
                <a:lnTo>
                  <a:pt x="1281569" y="510789"/>
                </a:lnTo>
                <a:lnTo>
                  <a:pt x="925475" y="510789"/>
                </a:lnTo>
                <a:lnTo>
                  <a:pt x="925475" y="517600"/>
                </a:lnTo>
                <a:lnTo>
                  <a:pt x="843749" y="708295"/>
                </a:lnTo>
                <a:lnTo>
                  <a:pt x="831085" y="727237"/>
                </a:lnTo>
                <a:lnTo>
                  <a:pt x="813953" y="742347"/>
                </a:lnTo>
                <a:lnTo>
                  <a:pt x="792989" y="752350"/>
                </a:lnTo>
                <a:lnTo>
                  <a:pt x="768833" y="755969"/>
                </a:lnTo>
                <a:close/>
              </a:path>
              <a:path w="2095500" h="1210945">
                <a:moveTo>
                  <a:pt x="913993" y="1210761"/>
                </a:moveTo>
                <a:lnTo>
                  <a:pt x="870991" y="1210761"/>
                </a:lnTo>
                <a:lnTo>
                  <a:pt x="870991" y="1205464"/>
                </a:lnTo>
                <a:lnTo>
                  <a:pt x="864180" y="1205464"/>
                </a:lnTo>
                <a:lnTo>
                  <a:pt x="864180" y="1198653"/>
                </a:lnTo>
                <a:lnTo>
                  <a:pt x="857370" y="1198653"/>
                </a:lnTo>
                <a:lnTo>
                  <a:pt x="857370" y="1191843"/>
                </a:lnTo>
                <a:lnTo>
                  <a:pt x="898233" y="755969"/>
                </a:lnTo>
                <a:lnTo>
                  <a:pt x="932286" y="517600"/>
                </a:lnTo>
                <a:lnTo>
                  <a:pt x="925475" y="510789"/>
                </a:lnTo>
                <a:lnTo>
                  <a:pt x="1170654" y="510789"/>
                </a:lnTo>
                <a:lnTo>
                  <a:pt x="1163844" y="517600"/>
                </a:lnTo>
                <a:lnTo>
                  <a:pt x="1197897" y="755969"/>
                </a:lnTo>
                <a:lnTo>
                  <a:pt x="1199812" y="776400"/>
                </a:lnTo>
                <a:lnTo>
                  <a:pt x="1041254" y="776400"/>
                </a:lnTo>
                <a:lnTo>
                  <a:pt x="979959" y="1144169"/>
                </a:lnTo>
                <a:lnTo>
                  <a:pt x="974000" y="1172049"/>
                </a:lnTo>
                <a:lnTo>
                  <a:pt x="957825" y="1193545"/>
                </a:lnTo>
                <a:lnTo>
                  <a:pt x="933988" y="1207379"/>
                </a:lnTo>
                <a:lnTo>
                  <a:pt x="913993" y="1210761"/>
                </a:lnTo>
                <a:close/>
              </a:path>
              <a:path w="2095500" h="1210945">
                <a:moveTo>
                  <a:pt x="1374970" y="755969"/>
                </a:moveTo>
                <a:lnTo>
                  <a:pt x="1327296" y="755969"/>
                </a:lnTo>
                <a:lnTo>
                  <a:pt x="1303140" y="752350"/>
                </a:lnTo>
                <a:lnTo>
                  <a:pt x="1282177" y="742347"/>
                </a:lnTo>
                <a:lnTo>
                  <a:pt x="1265044" y="727237"/>
                </a:lnTo>
                <a:lnTo>
                  <a:pt x="1252380" y="708295"/>
                </a:lnTo>
                <a:lnTo>
                  <a:pt x="1170654" y="517600"/>
                </a:lnTo>
                <a:lnTo>
                  <a:pt x="1170654" y="510789"/>
                </a:lnTo>
                <a:lnTo>
                  <a:pt x="1281569" y="510789"/>
                </a:lnTo>
                <a:lnTo>
                  <a:pt x="1374970" y="728726"/>
                </a:lnTo>
                <a:lnTo>
                  <a:pt x="1381781" y="735537"/>
                </a:lnTo>
                <a:lnTo>
                  <a:pt x="1381781" y="742347"/>
                </a:lnTo>
                <a:lnTo>
                  <a:pt x="1374970" y="749158"/>
                </a:lnTo>
                <a:lnTo>
                  <a:pt x="1374970" y="755969"/>
                </a:lnTo>
                <a:close/>
              </a:path>
              <a:path w="2095500" h="1210945">
                <a:moveTo>
                  <a:pt x="1225138" y="1210761"/>
                </a:moveTo>
                <a:lnTo>
                  <a:pt x="1182136" y="1210761"/>
                </a:lnTo>
                <a:lnTo>
                  <a:pt x="1162141" y="1207379"/>
                </a:lnTo>
                <a:lnTo>
                  <a:pt x="1138304" y="1193545"/>
                </a:lnTo>
                <a:lnTo>
                  <a:pt x="1122129" y="1172049"/>
                </a:lnTo>
                <a:lnTo>
                  <a:pt x="1116170" y="1144169"/>
                </a:lnTo>
                <a:lnTo>
                  <a:pt x="1054875" y="776400"/>
                </a:lnTo>
                <a:lnTo>
                  <a:pt x="1199812" y="776400"/>
                </a:lnTo>
                <a:lnTo>
                  <a:pt x="1238759" y="1191843"/>
                </a:lnTo>
                <a:lnTo>
                  <a:pt x="1238759" y="1198653"/>
                </a:lnTo>
                <a:lnTo>
                  <a:pt x="1231949" y="1198653"/>
                </a:lnTo>
                <a:lnTo>
                  <a:pt x="1231949" y="1205464"/>
                </a:lnTo>
                <a:lnTo>
                  <a:pt x="1225138" y="1205464"/>
                </a:lnTo>
                <a:lnTo>
                  <a:pt x="1225138" y="1210761"/>
                </a:lnTo>
                <a:close/>
              </a:path>
              <a:path w="2095500" h="1210945">
                <a:moveTo>
                  <a:pt x="1763170" y="265610"/>
                </a:moveTo>
                <a:lnTo>
                  <a:pt x="1719221" y="256139"/>
                </a:lnTo>
                <a:lnTo>
                  <a:pt x="1682295" y="230706"/>
                </a:lnTo>
                <a:lnTo>
                  <a:pt x="1656862" y="193780"/>
                </a:lnTo>
                <a:lnTo>
                  <a:pt x="1647392" y="149831"/>
                </a:lnTo>
                <a:lnTo>
                  <a:pt x="1647392" y="115779"/>
                </a:lnTo>
                <a:lnTo>
                  <a:pt x="1656862" y="68956"/>
                </a:lnTo>
                <a:lnTo>
                  <a:pt x="1682295" y="32350"/>
                </a:lnTo>
                <a:lnTo>
                  <a:pt x="1719221" y="8513"/>
                </a:lnTo>
                <a:lnTo>
                  <a:pt x="1763170" y="0"/>
                </a:lnTo>
                <a:lnTo>
                  <a:pt x="1807120" y="8513"/>
                </a:lnTo>
                <a:lnTo>
                  <a:pt x="1844046" y="32350"/>
                </a:lnTo>
                <a:lnTo>
                  <a:pt x="1869479" y="68956"/>
                </a:lnTo>
                <a:lnTo>
                  <a:pt x="1878950" y="115779"/>
                </a:lnTo>
                <a:lnTo>
                  <a:pt x="1878950" y="149831"/>
                </a:lnTo>
                <a:lnTo>
                  <a:pt x="1869479" y="193780"/>
                </a:lnTo>
                <a:lnTo>
                  <a:pt x="1844046" y="230706"/>
                </a:lnTo>
                <a:lnTo>
                  <a:pt x="1807120" y="256139"/>
                </a:lnTo>
                <a:lnTo>
                  <a:pt x="1763170" y="265610"/>
                </a:lnTo>
                <a:close/>
              </a:path>
              <a:path w="2095500" h="1210945">
                <a:moveTo>
                  <a:pt x="1483939" y="755969"/>
                </a:moveTo>
                <a:lnTo>
                  <a:pt x="1436265" y="755969"/>
                </a:lnTo>
                <a:lnTo>
                  <a:pt x="1436265" y="749158"/>
                </a:lnTo>
                <a:lnTo>
                  <a:pt x="1429454" y="742347"/>
                </a:lnTo>
                <a:lnTo>
                  <a:pt x="1429454" y="735537"/>
                </a:lnTo>
                <a:lnTo>
                  <a:pt x="1436265" y="728726"/>
                </a:lnTo>
                <a:lnTo>
                  <a:pt x="1538423" y="490358"/>
                </a:lnTo>
                <a:lnTo>
                  <a:pt x="1572476" y="395010"/>
                </a:lnTo>
                <a:lnTo>
                  <a:pt x="1597696" y="357127"/>
                </a:lnTo>
                <a:lnTo>
                  <a:pt x="1631216" y="326905"/>
                </a:lnTo>
                <a:lnTo>
                  <a:pt x="1671122" y="306899"/>
                </a:lnTo>
                <a:lnTo>
                  <a:pt x="1715497" y="299663"/>
                </a:lnTo>
                <a:lnTo>
                  <a:pt x="1810844" y="299663"/>
                </a:lnTo>
                <a:lnTo>
                  <a:pt x="1855219" y="306899"/>
                </a:lnTo>
                <a:lnTo>
                  <a:pt x="1895125" y="326905"/>
                </a:lnTo>
                <a:lnTo>
                  <a:pt x="1928645" y="357127"/>
                </a:lnTo>
                <a:lnTo>
                  <a:pt x="1953865" y="395010"/>
                </a:lnTo>
                <a:lnTo>
                  <a:pt x="1987918" y="490358"/>
                </a:lnTo>
                <a:lnTo>
                  <a:pt x="1996674" y="510789"/>
                </a:lnTo>
                <a:lnTo>
                  <a:pt x="1640581" y="510789"/>
                </a:lnTo>
                <a:lnTo>
                  <a:pt x="1640581" y="517600"/>
                </a:lnTo>
                <a:lnTo>
                  <a:pt x="1558854" y="708295"/>
                </a:lnTo>
                <a:lnTo>
                  <a:pt x="1546191" y="727237"/>
                </a:lnTo>
                <a:lnTo>
                  <a:pt x="1529058" y="742347"/>
                </a:lnTo>
                <a:lnTo>
                  <a:pt x="1508095" y="752350"/>
                </a:lnTo>
                <a:lnTo>
                  <a:pt x="1483939" y="755969"/>
                </a:lnTo>
                <a:close/>
              </a:path>
              <a:path w="2095500" h="1210945">
                <a:moveTo>
                  <a:pt x="1629099" y="1210761"/>
                </a:moveTo>
                <a:lnTo>
                  <a:pt x="1586097" y="1210761"/>
                </a:lnTo>
                <a:lnTo>
                  <a:pt x="1586097" y="1205464"/>
                </a:lnTo>
                <a:lnTo>
                  <a:pt x="1579286" y="1205464"/>
                </a:lnTo>
                <a:lnTo>
                  <a:pt x="1579286" y="1198653"/>
                </a:lnTo>
                <a:lnTo>
                  <a:pt x="1572476" y="1198653"/>
                </a:lnTo>
                <a:lnTo>
                  <a:pt x="1572476" y="1191843"/>
                </a:lnTo>
                <a:lnTo>
                  <a:pt x="1613339" y="755969"/>
                </a:lnTo>
                <a:lnTo>
                  <a:pt x="1647392" y="517600"/>
                </a:lnTo>
                <a:lnTo>
                  <a:pt x="1640581" y="510789"/>
                </a:lnTo>
                <a:lnTo>
                  <a:pt x="1885760" y="510789"/>
                </a:lnTo>
                <a:lnTo>
                  <a:pt x="1878950" y="517600"/>
                </a:lnTo>
                <a:lnTo>
                  <a:pt x="1913002" y="755969"/>
                </a:lnTo>
                <a:lnTo>
                  <a:pt x="1914917" y="776400"/>
                </a:lnTo>
                <a:lnTo>
                  <a:pt x="1756360" y="776400"/>
                </a:lnTo>
                <a:lnTo>
                  <a:pt x="1695065" y="1144169"/>
                </a:lnTo>
                <a:lnTo>
                  <a:pt x="1689106" y="1172049"/>
                </a:lnTo>
                <a:lnTo>
                  <a:pt x="1672931" y="1193545"/>
                </a:lnTo>
                <a:lnTo>
                  <a:pt x="1649094" y="1207379"/>
                </a:lnTo>
                <a:lnTo>
                  <a:pt x="1629099" y="1210761"/>
                </a:lnTo>
                <a:close/>
              </a:path>
              <a:path w="2095500" h="1210945">
                <a:moveTo>
                  <a:pt x="2090076" y="755969"/>
                </a:moveTo>
                <a:lnTo>
                  <a:pt x="2042402" y="755969"/>
                </a:lnTo>
                <a:lnTo>
                  <a:pt x="2018246" y="752350"/>
                </a:lnTo>
                <a:lnTo>
                  <a:pt x="1997283" y="742347"/>
                </a:lnTo>
                <a:lnTo>
                  <a:pt x="1980150" y="727237"/>
                </a:lnTo>
                <a:lnTo>
                  <a:pt x="1967486" y="708295"/>
                </a:lnTo>
                <a:lnTo>
                  <a:pt x="1885760" y="517600"/>
                </a:lnTo>
                <a:lnTo>
                  <a:pt x="1885760" y="510789"/>
                </a:lnTo>
                <a:lnTo>
                  <a:pt x="1996674" y="510789"/>
                </a:lnTo>
                <a:lnTo>
                  <a:pt x="2090076" y="728726"/>
                </a:lnTo>
                <a:lnTo>
                  <a:pt x="2095184" y="733834"/>
                </a:lnTo>
                <a:lnTo>
                  <a:pt x="2095184" y="744050"/>
                </a:lnTo>
                <a:lnTo>
                  <a:pt x="2090076" y="749158"/>
                </a:lnTo>
                <a:lnTo>
                  <a:pt x="2090076" y="755969"/>
                </a:lnTo>
                <a:close/>
              </a:path>
              <a:path w="2095500" h="1210945">
                <a:moveTo>
                  <a:pt x="1940244" y="1210761"/>
                </a:moveTo>
                <a:lnTo>
                  <a:pt x="1897242" y="1210761"/>
                </a:lnTo>
                <a:lnTo>
                  <a:pt x="1877247" y="1207379"/>
                </a:lnTo>
                <a:lnTo>
                  <a:pt x="1853410" y="1193545"/>
                </a:lnTo>
                <a:lnTo>
                  <a:pt x="1837235" y="1172049"/>
                </a:lnTo>
                <a:lnTo>
                  <a:pt x="1831276" y="1144169"/>
                </a:lnTo>
                <a:lnTo>
                  <a:pt x="1769981" y="776400"/>
                </a:lnTo>
                <a:lnTo>
                  <a:pt x="1914917" y="776400"/>
                </a:lnTo>
                <a:lnTo>
                  <a:pt x="1953865" y="1191843"/>
                </a:lnTo>
                <a:lnTo>
                  <a:pt x="1953865" y="1198653"/>
                </a:lnTo>
                <a:lnTo>
                  <a:pt x="1947055" y="1198653"/>
                </a:lnTo>
                <a:lnTo>
                  <a:pt x="1947055" y="1205464"/>
                </a:lnTo>
                <a:lnTo>
                  <a:pt x="1940244" y="1205464"/>
                </a:lnTo>
                <a:lnTo>
                  <a:pt x="1940244" y="121076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7577455" y="9481161"/>
            <a:ext cx="28448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409" dirty="0">
                <a:solidFill>
                  <a:srgbClr val="8F113D"/>
                </a:solidFill>
                <a:latin typeface="Tahoma"/>
                <a:cs typeface="Tahoma"/>
              </a:rPr>
              <a:t>14</a:t>
            </a:r>
            <a:endParaRPr sz="2200">
              <a:latin typeface="Tahoma"/>
              <a:cs typeface="Tahoma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545981" y="-22224"/>
            <a:ext cx="6390005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80" dirty="0"/>
              <a:t>Target</a:t>
            </a:r>
            <a:r>
              <a:rPr spc="-730" dirty="0"/>
              <a:t> </a:t>
            </a:r>
            <a:r>
              <a:rPr spc="-695" dirty="0"/>
              <a:t>Market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9975EBDE-9033-87E4-B2F2-3CEAB7817B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-1707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609599" y="2388949"/>
            <a:ext cx="13868401" cy="60067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3200" b="1" dirty="0"/>
              <a:t>South African EdTech Market (2024)</a:t>
            </a:r>
          </a:p>
          <a:p>
            <a:pPr marL="469900" lvl="8" indent="-457200">
              <a:spcBef>
                <a:spcPts val="100"/>
              </a:spcBef>
              <a:buFont typeface="Wingdings" panose="05000000000000000000" pitchFamily="2" charset="2"/>
              <a:buChar char="§"/>
            </a:pPr>
            <a:r>
              <a:rPr lang="en-US" sz="3200" dirty="0"/>
              <a:t>Overall: ~</a:t>
            </a:r>
            <a:r>
              <a:rPr lang="en-US" sz="3200" b="1" dirty="0"/>
              <a:t>ZAR 16.4 billion</a:t>
            </a:r>
          </a:p>
          <a:p>
            <a:pPr marL="469900" lvl="8" indent="-457200">
              <a:spcBef>
                <a:spcPts val="100"/>
              </a:spcBef>
              <a:buFont typeface="Wingdings" panose="05000000000000000000" pitchFamily="2" charset="2"/>
              <a:buChar char="§"/>
            </a:pPr>
            <a:r>
              <a:rPr lang="en-US" sz="3200" dirty="0"/>
              <a:t>Pre-K to K-12-focused: ~ZAR 10.0 billion</a:t>
            </a:r>
          </a:p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3200" b="1" dirty="0"/>
              <a:t>Online (Digital) Learning Sub-Sector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/>
              <a:t>Base: ~</a:t>
            </a:r>
            <a:r>
              <a:rPr lang="en-US" sz="3200" b="1" dirty="0"/>
              <a:t>ZAR 7.0 billion </a:t>
            </a:r>
            <a:r>
              <a:rPr lang="en-US" sz="3200" dirty="0"/>
              <a:t>— this is your immediate addressable digital market.</a:t>
            </a:r>
          </a:p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3200" b="1" dirty="0"/>
              <a:t>Projected Growth Trajectory</a:t>
            </a:r>
          </a:p>
          <a:p>
            <a:pPr marL="469900" lvl="8" indent="-457200">
              <a:spcBef>
                <a:spcPts val="100"/>
              </a:spcBef>
              <a:buFont typeface="Wingdings" panose="05000000000000000000" pitchFamily="2" charset="2"/>
              <a:buChar char="§"/>
            </a:pPr>
            <a:r>
              <a:rPr lang="en-US" sz="3200" dirty="0"/>
              <a:t>Online education expected to grow rapidly (CAGR ~24%), reaching multiple times its current size by 2033.</a:t>
            </a:r>
          </a:p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US" sz="3200" b="1" dirty="0"/>
              <a:t>Expansion Potential</a:t>
            </a:r>
          </a:p>
          <a:p>
            <a:pPr marL="469900" lvl="8" indent="-457200">
              <a:spcBef>
                <a:spcPts val="100"/>
              </a:spcBef>
              <a:buFont typeface="Wingdings" panose="05000000000000000000" pitchFamily="2" charset="2"/>
              <a:buChar char="§"/>
            </a:pPr>
            <a:r>
              <a:rPr lang="en-US" sz="3200" dirty="0"/>
              <a:t>Corporate e-learning: A substantial ZAR 17.3 billion in 2024—with high growth potential through to 2030.</a:t>
            </a:r>
          </a:p>
          <a:p>
            <a:pPr marL="12700" lvl="4">
              <a:spcBef>
                <a:spcPts val="100"/>
              </a:spcBef>
            </a:pPr>
            <a:r>
              <a:rPr lang="en-US" sz="3000" dirty="0">
                <a:latin typeface="Tahoma"/>
                <a:cs typeface="Tahoma"/>
              </a:rPr>
              <a:t>	    </a:t>
            </a:r>
            <a:endParaRPr sz="3000" dirty="0">
              <a:latin typeface="Tahoma"/>
              <a:cs typeface="Tahoma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16000" y="600644"/>
            <a:ext cx="5314315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35" dirty="0"/>
              <a:t>Market</a:t>
            </a:r>
            <a:r>
              <a:rPr spc="-745" dirty="0"/>
              <a:t> </a:t>
            </a:r>
            <a:r>
              <a:rPr spc="-440" dirty="0"/>
              <a:t>Size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03358" y="3971075"/>
            <a:ext cx="14878050" cy="600075"/>
          </a:xfrm>
          <a:custGeom>
            <a:avLst/>
            <a:gdLst/>
            <a:ahLst/>
            <a:cxnLst/>
            <a:rect l="l" t="t" r="r" b="b"/>
            <a:pathLst>
              <a:path w="14878050" h="600075">
                <a:moveTo>
                  <a:pt x="14878048" y="600074"/>
                </a:moveTo>
                <a:lnTo>
                  <a:pt x="0" y="600074"/>
                </a:lnTo>
                <a:lnTo>
                  <a:pt x="0" y="0"/>
                </a:lnTo>
                <a:lnTo>
                  <a:pt x="14878048" y="0"/>
                </a:lnTo>
                <a:lnTo>
                  <a:pt x="14878048" y="600074"/>
                </a:lnTo>
                <a:close/>
              </a:path>
            </a:pathLst>
          </a:custGeom>
          <a:solidFill>
            <a:srgbClr val="8F113D">
              <a:alpha val="1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03358" y="5158823"/>
            <a:ext cx="14878050" cy="600075"/>
          </a:xfrm>
          <a:custGeom>
            <a:avLst/>
            <a:gdLst/>
            <a:ahLst/>
            <a:cxnLst/>
            <a:rect l="l" t="t" r="r" b="b"/>
            <a:pathLst>
              <a:path w="14878050" h="600075">
                <a:moveTo>
                  <a:pt x="14878048" y="600074"/>
                </a:moveTo>
                <a:lnTo>
                  <a:pt x="0" y="600074"/>
                </a:lnTo>
                <a:lnTo>
                  <a:pt x="0" y="0"/>
                </a:lnTo>
                <a:lnTo>
                  <a:pt x="14878048" y="0"/>
                </a:lnTo>
                <a:lnTo>
                  <a:pt x="14878048" y="600074"/>
                </a:lnTo>
                <a:close/>
              </a:path>
            </a:pathLst>
          </a:custGeom>
          <a:solidFill>
            <a:srgbClr val="8F113D">
              <a:alpha val="1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03358" y="6346572"/>
            <a:ext cx="14878050" cy="600075"/>
          </a:xfrm>
          <a:custGeom>
            <a:avLst/>
            <a:gdLst/>
            <a:ahLst/>
            <a:cxnLst/>
            <a:rect l="l" t="t" r="r" b="b"/>
            <a:pathLst>
              <a:path w="14878050" h="600075">
                <a:moveTo>
                  <a:pt x="14878048" y="600074"/>
                </a:moveTo>
                <a:lnTo>
                  <a:pt x="0" y="600074"/>
                </a:lnTo>
                <a:lnTo>
                  <a:pt x="0" y="0"/>
                </a:lnTo>
                <a:lnTo>
                  <a:pt x="14878048" y="0"/>
                </a:lnTo>
                <a:lnTo>
                  <a:pt x="14878048" y="600074"/>
                </a:lnTo>
                <a:close/>
              </a:path>
            </a:pathLst>
          </a:custGeom>
          <a:solidFill>
            <a:srgbClr val="8F113D">
              <a:alpha val="1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03358" y="7534321"/>
            <a:ext cx="14878050" cy="600075"/>
          </a:xfrm>
          <a:custGeom>
            <a:avLst/>
            <a:gdLst/>
            <a:ahLst/>
            <a:cxnLst/>
            <a:rect l="l" t="t" r="r" b="b"/>
            <a:pathLst>
              <a:path w="14878050" h="600075">
                <a:moveTo>
                  <a:pt x="14878048" y="600074"/>
                </a:moveTo>
                <a:lnTo>
                  <a:pt x="0" y="600074"/>
                </a:lnTo>
                <a:lnTo>
                  <a:pt x="0" y="0"/>
                </a:lnTo>
                <a:lnTo>
                  <a:pt x="14878048" y="0"/>
                </a:lnTo>
                <a:lnTo>
                  <a:pt x="14878048" y="600074"/>
                </a:lnTo>
                <a:close/>
              </a:path>
            </a:pathLst>
          </a:custGeom>
          <a:solidFill>
            <a:srgbClr val="8F113D">
              <a:alpha val="1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0" y="259778"/>
            <a:ext cx="18286095" cy="10027285"/>
            <a:chOff x="0" y="259778"/>
            <a:chExt cx="18286095" cy="10027285"/>
          </a:xfrm>
        </p:grpSpPr>
        <p:sp>
          <p:nvSpPr>
            <p:cNvPr id="7" name="object 7"/>
            <p:cNvSpPr/>
            <p:nvPr/>
          </p:nvSpPr>
          <p:spPr>
            <a:xfrm>
              <a:off x="0" y="8998522"/>
              <a:ext cx="18286095" cy="1289050"/>
            </a:xfrm>
            <a:custGeom>
              <a:avLst/>
              <a:gdLst/>
              <a:ahLst/>
              <a:cxnLst/>
              <a:rect l="l" t="t" r="r" b="b"/>
              <a:pathLst>
                <a:path w="18286095" h="1289050">
                  <a:moveTo>
                    <a:pt x="18285982" y="1288477"/>
                  </a:moveTo>
                  <a:lnTo>
                    <a:pt x="0" y="1288477"/>
                  </a:lnTo>
                  <a:lnTo>
                    <a:pt x="0" y="0"/>
                  </a:lnTo>
                  <a:lnTo>
                    <a:pt x="18285982" y="0"/>
                  </a:lnTo>
                  <a:lnTo>
                    <a:pt x="18285982" y="1288477"/>
                  </a:lnTo>
                  <a:close/>
                </a:path>
              </a:pathLst>
            </a:custGeom>
            <a:solidFill>
              <a:srgbClr val="8F113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32622" y="259778"/>
              <a:ext cx="6809328" cy="8998521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232622" y="259778"/>
              <a:ext cx="6809740" cy="8998585"/>
            </a:xfrm>
            <a:custGeom>
              <a:avLst/>
              <a:gdLst/>
              <a:ahLst/>
              <a:cxnLst/>
              <a:rect l="l" t="t" r="r" b="b"/>
              <a:pathLst>
                <a:path w="6809740" h="8998585">
                  <a:moveTo>
                    <a:pt x="0" y="4661172"/>
                  </a:moveTo>
                  <a:lnTo>
                    <a:pt x="963407" y="0"/>
                  </a:lnTo>
                  <a:lnTo>
                    <a:pt x="2008778" y="306355"/>
                  </a:lnTo>
                  <a:lnTo>
                    <a:pt x="0" y="4661172"/>
                  </a:lnTo>
                  <a:close/>
                </a:path>
                <a:path w="6809740" h="8998585">
                  <a:moveTo>
                    <a:pt x="5201325" y="8998521"/>
                  </a:moveTo>
                  <a:lnTo>
                    <a:pt x="3442468" y="8514802"/>
                  </a:lnTo>
                  <a:lnTo>
                    <a:pt x="6809328" y="717861"/>
                  </a:lnTo>
                  <a:lnTo>
                    <a:pt x="6809328" y="726488"/>
                  </a:lnTo>
                  <a:lnTo>
                    <a:pt x="5201325" y="8998521"/>
                  </a:lnTo>
                  <a:close/>
                </a:path>
              </a:pathLst>
            </a:custGeom>
            <a:solidFill>
              <a:srgbClr val="0AB5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8305800" y="1996212"/>
            <a:ext cx="9556679" cy="6609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ZA" sz="2600" b="1" spc="110" dirty="0">
                <a:latin typeface="Lucida Sans Unicode"/>
                <a:cs typeface="Lucida Sans Unicode"/>
              </a:rPr>
              <a:t>Khan Academy (Global)</a:t>
            </a:r>
          </a:p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ZA" sz="2600" spc="110" dirty="0">
                <a:latin typeface="Lucida Sans Unicode"/>
                <a:cs typeface="Lucida Sans Unicode"/>
              </a:rPr>
              <a:t>Free, high-quality lessons.</a:t>
            </a:r>
          </a:p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ZA" sz="2600" spc="110" dirty="0">
                <a:latin typeface="Lucida Sans Unicode"/>
                <a:cs typeface="Lucida Sans Unicode"/>
              </a:rPr>
              <a:t>Strong brand, but lacks local curriculum alignment.</a:t>
            </a:r>
          </a:p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ZA" sz="2600" b="1" spc="110" dirty="0">
                <a:latin typeface="Lucida Sans Unicode"/>
                <a:cs typeface="Lucida Sans Unicode"/>
              </a:rPr>
              <a:t>BYJU’S / </a:t>
            </a:r>
            <a:r>
              <a:rPr lang="en-ZA" sz="2600" b="1" spc="110" dirty="0" err="1">
                <a:latin typeface="Lucida Sans Unicode"/>
                <a:cs typeface="Lucida Sans Unicode"/>
              </a:rPr>
              <a:t>Toppr</a:t>
            </a:r>
            <a:r>
              <a:rPr lang="en-ZA" sz="2600" b="1" spc="110" dirty="0">
                <a:latin typeface="Lucida Sans Unicode"/>
                <a:cs typeface="Lucida Sans Unicode"/>
              </a:rPr>
              <a:t> (India, Global reach)</a:t>
            </a:r>
          </a:p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ZA" sz="2600" spc="110" dirty="0">
                <a:latin typeface="Lucida Sans Unicode"/>
                <a:cs typeface="Lucida Sans Unicode"/>
              </a:rPr>
              <a:t>Highly gamified &amp; adaptive learning.</a:t>
            </a:r>
          </a:p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ZA" sz="2600" spc="110" dirty="0">
                <a:latin typeface="Lucida Sans Unicode"/>
                <a:cs typeface="Lucida Sans Unicode"/>
              </a:rPr>
              <a:t>Subscription is expensive, less focus on African learners.</a:t>
            </a:r>
          </a:p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ZA" sz="2600" b="1" spc="110" dirty="0" err="1">
                <a:latin typeface="Lucida Sans Unicode"/>
                <a:cs typeface="Lucida Sans Unicode"/>
              </a:rPr>
              <a:t>Photomath</a:t>
            </a:r>
            <a:r>
              <a:rPr lang="en-ZA" sz="2600" b="1" spc="110" dirty="0">
                <a:latin typeface="Lucida Sans Unicode"/>
                <a:cs typeface="Lucida Sans Unicode"/>
              </a:rPr>
              <a:t> (Global, popular in SA)</a:t>
            </a:r>
          </a:p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ZA" sz="2600" spc="110" dirty="0">
                <a:latin typeface="Lucida Sans Unicode"/>
                <a:cs typeface="Lucida Sans Unicode"/>
              </a:rPr>
              <a:t>Snap a photo, get step-by-step solutions.</a:t>
            </a:r>
          </a:p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ZA" sz="2600" spc="110" dirty="0">
                <a:latin typeface="Lucida Sans Unicode"/>
                <a:cs typeface="Lucida Sans Unicode"/>
              </a:rPr>
              <a:t>Great for homework help, but not for conceptual understanding.</a:t>
            </a:r>
          </a:p>
          <a:p>
            <a:pPr marL="469900" marR="5080" indent="-457200">
              <a:lnSpc>
                <a:spcPct val="116399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ZA" sz="2600" b="1" spc="110" dirty="0" err="1">
                <a:latin typeface="Lucida Sans Unicode"/>
                <a:cs typeface="Lucida Sans Unicode"/>
              </a:rPr>
              <a:t>Siyavula</a:t>
            </a:r>
            <a:r>
              <a:rPr lang="en-ZA" sz="2600" b="1" spc="110" dirty="0">
                <a:latin typeface="Lucida Sans Unicode"/>
                <a:cs typeface="Lucida Sans Unicode"/>
              </a:rPr>
              <a:t> (South Africa)Curriculum-aligned </a:t>
            </a:r>
            <a:r>
              <a:rPr lang="en-ZA" sz="2600" spc="110" dirty="0">
                <a:latin typeface="Lucida Sans Unicode"/>
                <a:cs typeface="Lucida Sans Unicode"/>
              </a:rPr>
              <a:t>math/science </a:t>
            </a:r>
            <a:r>
              <a:rPr lang="en-ZA" sz="2600" spc="110" dirty="0" err="1">
                <a:latin typeface="Lucida Sans Unicode"/>
                <a:cs typeface="Lucida Sans Unicode"/>
              </a:rPr>
              <a:t>practice.Text</a:t>
            </a:r>
            <a:r>
              <a:rPr lang="en-ZA" sz="2600" spc="110" dirty="0">
                <a:latin typeface="Lucida Sans Unicode"/>
                <a:cs typeface="Lucida Sans Unicode"/>
              </a:rPr>
              <a:t>-heavy, less engaging for younger learners.</a:t>
            </a:r>
            <a:endParaRPr sz="2600" dirty="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007261" y="244570"/>
            <a:ext cx="5753735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100" b="1" spc="-475" dirty="0">
                <a:solidFill>
                  <a:srgbClr val="0AB5BC"/>
                </a:solidFill>
                <a:latin typeface="Tahoma"/>
                <a:cs typeface="Tahoma"/>
              </a:rPr>
              <a:t>Competitors</a:t>
            </a:r>
            <a:endParaRPr sz="8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7534146" y="9481161"/>
            <a:ext cx="32829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90" dirty="0">
                <a:latin typeface="Tahoma"/>
                <a:cs typeface="Tahoma"/>
              </a:rPr>
              <a:t>23</a:t>
            </a:r>
            <a:endParaRPr sz="2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393369" rIns="0" bIns="0" rtlCol="0">
            <a:spAutoFit/>
          </a:bodyPr>
          <a:lstStyle/>
          <a:p>
            <a:pPr marL="2089150">
              <a:lnSpc>
                <a:spcPct val="100000"/>
              </a:lnSpc>
              <a:spcBef>
                <a:spcPts val="100"/>
              </a:spcBef>
            </a:pPr>
            <a:r>
              <a:rPr spc="-484" dirty="0"/>
              <a:t>Competitive</a:t>
            </a:r>
            <a:r>
              <a:rPr spc="-705" dirty="0"/>
              <a:t> </a:t>
            </a:r>
            <a:r>
              <a:rPr spc="-515" dirty="0"/>
              <a:t>Advantage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93024" y="2512131"/>
            <a:ext cx="11384976" cy="34496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§"/>
            </a:pPr>
            <a:r>
              <a:rPr lang="en-ZA" sz="4400" spc="-40" dirty="0">
                <a:solidFill>
                  <a:srgbClr val="8F113D"/>
                </a:solidFill>
                <a:latin typeface="Tahoma"/>
                <a:cs typeface="Tahoma"/>
              </a:rPr>
              <a:t>Other apps: Focus on memorization.</a:t>
            </a: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§"/>
            </a:pPr>
            <a:r>
              <a:rPr lang="en-ZA" sz="4400" spc="-40" dirty="0" err="1">
                <a:solidFill>
                  <a:srgbClr val="8F113D"/>
                </a:solidFill>
                <a:latin typeface="Tahoma"/>
                <a:cs typeface="Tahoma"/>
              </a:rPr>
              <a:t>KasiMath</a:t>
            </a:r>
            <a:r>
              <a:rPr lang="en-ZA" sz="4400" spc="-40" dirty="0">
                <a:solidFill>
                  <a:srgbClr val="8F113D"/>
                </a:solidFill>
                <a:latin typeface="Tahoma"/>
                <a:cs typeface="Tahoma"/>
              </a:rPr>
              <a:t> </a:t>
            </a:r>
            <a:r>
              <a:rPr lang="en-ZA" sz="4400" spc="-40" dirty="0" err="1">
                <a:solidFill>
                  <a:srgbClr val="8F113D"/>
                </a:solidFill>
                <a:latin typeface="Tahoma"/>
                <a:cs typeface="Tahoma"/>
              </a:rPr>
              <a:t>difference:Interactive</a:t>
            </a:r>
            <a:r>
              <a:rPr lang="en-ZA" sz="4400" spc="-40" dirty="0">
                <a:solidFill>
                  <a:srgbClr val="8F113D"/>
                </a:solidFill>
                <a:latin typeface="Tahoma"/>
                <a:cs typeface="Tahoma"/>
              </a:rPr>
              <a:t> storytelling</a:t>
            </a: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§"/>
            </a:pPr>
            <a:r>
              <a:rPr lang="en-ZA" sz="4400" spc="-40" dirty="0">
                <a:solidFill>
                  <a:srgbClr val="8F113D"/>
                </a:solidFill>
                <a:latin typeface="Tahoma"/>
                <a:cs typeface="Tahoma"/>
              </a:rPr>
              <a:t>Adaptive learning AI 🤖</a:t>
            </a: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§"/>
            </a:pPr>
            <a:r>
              <a:rPr lang="en-ZA" sz="4400" spc="-40" dirty="0">
                <a:solidFill>
                  <a:srgbClr val="8F113D"/>
                </a:solidFill>
                <a:latin typeface="Tahoma"/>
                <a:cs typeface="Tahoma"/>
              </a:rPr>
              <a:t>Offline access for low-data areas 🌍</a:t>
            </a: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§"/>
            </a:pPr>
            <a:r>
              <a:rPr lang="en-ZA" sz="4400" spc="-40" dirty="0">
                <a:solidFill>
                  <a:srgbClr val="8F113D"/>
                </a:solidFill>
                <a:latin typeface="Tahoma"/>
                <a:cs typeface="Tahoma"/>
              </a:rPr>
              <a:t>Localized for school curriculums</a:t>
            </a:r>
            <a:r>
              <a:rPr sz="4400" spc="-10" dirty="0">
                <a:solidFill>
                  <a:srgbClr val="8F113D"/>
                </a:solidFill>
                <a:latin typeface="Tahoma"/>
                <a:cs typeface="Tahoma"/>
              </a:rPr>
              <a:t>?</a:t>
            </a:r>
            <a:endParaRPr sz="44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905000" cy="10287000"/>
            <a:chOff x="0" y="0"/>
            <a:chExt cx="1905000" cy="1028700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1905000" cy="10287000"/>
            </a:xfrm>
            <a:custGeom>
              <a:avLst/>
              <a:gdLst/>
              <a:ahLst/>
              <a:cxnLst/>
              <a:rect l="l" t="t" r="r" b="b"/>
              <a:pathLst>
                <a:path w="1905000" h="10287000">
                  <a:moveTo>
                    <a:pt x="190499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1904999" y="0"/>
                  </a:lnTo>
                  <a:lnTo>
                    <a:pt x="1904999" y="10286999"/>
                  </a:lnTo>
                  <a:close/>
                </a:path>
              </a:pathLst>
            </a:custGeom>
            <a:solidFill>
              <a:srgbClr val="8F113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1"/>
              <a:ext cx="1898650" cy="10287000"/>
            </a:xfrm>
            <a:custGeom>
              <a:avLst/>
              <a:gdLst/>
              <a:ahLst/>
              <a:cxnLst/>
              <a:rect l="l" t="t" r="r" b="b"/>
              <a:pathLst>
                <a:path w="1898650" h="10287000">
                  <a:moveTo>
                    <a:pt x="1898154" y="0"/>
                  </a:moveTo>
                  <a:lnTo>
                    <a:pt x="1894954" y="0"/>
                  </a:lnTo>
                  <a:lnTo>
                    <a:pt x="1894954" y="865327"/>
                  </a:lnTo>
                  <a:lnTo>
                    <a:pt x="1894954" y="879830"/>
                  </a:lnTo>
                  <a:lnTo>
                    <a:pt x="1894954" y="9408096"/>
                  </a:lnTo>
                  <a:lnTo>
                    <a:pt x="960285" y="9408096"/>
                  </a:lnTo>
                  <a:lnTo>
                    <a:pt x="960285" y="8473427"/>
                  </a:lnTo>
                  <a:lnTo>
                    <a:pt x="1894954" y="8473427"/>
                  </a:lnTo>
                  <a:lnTo>
                    <a:pt x="1894954" y="8458924"/>
                  </a:lnTo>
                  <a:lnTo>
                    <a:pt x="960285" y="8458924"/>
                  </a:lnTo>
                  <a:lnTo>
                    <a:pt x="960285" y="7524153"/>
                  </a:lnTo>
                  <a:lnTo>
                    <a:pt x="1894954" y="7524153"/>
                  </a:lnTo>
                  <a:lnTo>
                    <a:pt x="1894954" y="7509650"/>
                  </a:lnTo>
                  <a:lnTo>
                    <a:pt x="960285" y="7509650"/>
                  </a:lnTo>
                  <a:lnTo>
                    <a:pt x="960285" y="6574980"/>
                  </a:lnTo>
                  <a:lnTo>
                    <a:pt x="1894954" y="6574980"/>
                  </a:lnTo>
                  <a:lnTo>
                    <a:pt x="1894954" y="6560477"/>
                  </a:lnTo>
                  <a:lnTo>
                    <a:pt x="960285" y="6560477"/>
                  </a:lnTo>
                  <a:lnTo>
                    <a:pt x="960285" y="5625808"/>
                  </a:lnTo>
                  <a:lnTo>
                    <a:pt x="1894954" y="5625808"/>
                  </a:lnTo>
                  <a:lnTo>
                    <a:pt x="1894954" y="5611304"/>
                  </a:lnTo>
                  <a:lnTo>
                    <a:pt x="960285" y="5611304"/>
                  </a:lnTo>
                  <a:lnTo>
                    <a:pt x="960285" y="4676635"/>
                  </a:lnTo>
                  <a:lnTo>
                    <a:pt x="1894954" y="4676635"/>
                  </a:lnTo>
                  <a:lnTo>
                    <a:pt x="1894954" y="4662132"/>
                  </a:lnTo>
                  <a:lnTo>
                    <a:pt x="960285" y="4662132"/>
                  </a:lnTo>
                  <a:lnTo>
                    <a:pt x="960285" y="3727450"/>
                  </a:lnTo>
                  <a:lnTo>
                    <a:pt x="1894954" y="3727450"/>
                  </a:lnTo>
                  <a:lnTo>
                    <a:pt x="1894954" y="3712959"/>
                  </a:lnTo>
                  <a:lnTo>
                    <a:pt x="960285" y="3712959"/>
                  </a:lnTo>
                  <a:lnTo>
                    <a:pt x="960285" y="2778277"/>
                  </a:lnTo>
                  <a:lnTo>
                    <a:pt x="1894954" y="2778277"/>
                  </a:lnTo>
                  <a:lnTo>
                    <a:pt x="1894954" y="2763774"/>
                  </a:lnTo>
                  <a:lnTo>
                    <a:pt x="960285" y="2763774"/>
                  </a:lnTo>
                  <a:lnTo>
                    <a:pt x="960285" y="1829003"/>
                  </a:lnTo>
                  <a:lnTo>
                    <a:pt x="1894954" y="1829003"/>
                  </a:lnTo>
                  <a:lnTo>
                    <a:pt x="1894954" y="1814512"/>
                  </a:lnTo>
                  <a:lnTo>
                    <a:pt x="960285" y="1814512"/>
                  </a:lnTo>
                  <a:lnTo>
                    <a:pt x="960285" y="879830"/>
                  </a:lnTo>
                  <a:lnTo>
                    <a:pt x="1894954" y="879830"/>
                  </a:lnTo>
                  <a:lnTo>
                    <a:pt x="1894954" y="865327"/>
                  </a:lnTo>
                  <a:lnTo>
                    <a:pt x="960285" y="865327"/>
                  </a:lnTo>
                  <a:lnTo>
                    <a:pt x="960285" y="0"/>
                  </a:lnTo>
                  <a:lnTo>
                    <a:pt x="945781" y="0"/>
                  </a:lnTo>
                  <a:lnTo>
                    <a:pt x="945781" y="9408096"/>
                  </a:lnTo>
                  <a:lnTo>
                    <a:pt x="11010" y="9408096"/>
                  </a:lnTo>
                  <a:lnTo>
                    <a:pt x="11010" y="8473427"/>
                  </a:lnTo>
                  <a:lnTo>
                    <a:pt x="945781" y="8473427"/>
                  </a:lnTo>
                  <a:lnTo>
                    <a:pt x="945781" y="8458924"/>
                  </a:lnTo>
                  <a:lnTo>
                    <a:pt x="11010" y="8458924"/>
                  </a:lnTo>
                  <a:lnTo>
                    <a:pt x="11010" y="7524153"/>
                  </a:lnTo>
                  <a:lnTo>
                    <a:pt x="945781" y="7524153"/>
                  </a:lnTo>
                  <a:lnTo>
                    <a:pt x="945781" y="7509650"/>
                  </a:lnTo>
                  <a:lnTo>
                    <a:pt x="11010" y="7509650"/>
                  </a:lnTo>
                  <a:lnTo>
                    <a:pt x="11010" y="6574980"/>
                  </a:lnTo>
                  <a:lnTo>
                    <a:pt x="945781" y="6574980"/>
                  </a:lnTo>
                  <a:lnTo>
                    <a:pt x="945781" y="6560477"/>
                  </a:lnTo>
                  <a:lnTo>
                    <a:pt x="11010" y="6560477"/>
                  </a:lnTo>
                  <a:lnTo>
                    <a:pt x="11010" y="5625808"/>
                  </a:lnTo>
                  <a:lnTo>
                    <a:pt x="945781" y="5625808"/>
                  </a:lnTo>
                  <a:lnTo>
                    <a:pt x="945781" y="5611304"/>
                  </a:lnTo>
                  <a:lnTo>
                    <a:pt x="11010" y="5611304"/>
                  </a:lnTo>
                  <a:lnTo>
                    <a:pt x="11010" y="4676635"/>
                  </a:lnTo>
                  <a:lnTo>
                    <a:pt x="945781" y="4676635"/>
                  </a:lnTo>
                  <a:lnTo>
                    <a:pt x="945781" y="4662132"/>
                  </a:lnTo>
                  <a:lnTo>
                    <a:pt x="11010" y="4662132"/>
                  </a:lnTo>
                  <a:lnTo>
                    <a:pt x="11010" y="3727450"/>
                  </a:lnTo>
                  <a:lnTo>
                    <a:pt x="945781" y="3727450"/>
                  </a:lnTo>
                  <a:lnTo>
                    <a:pt x="945781" y="3712959"/>
                  </a:lnTo>
                  <a:lnTo>
                    <a:pt x="11010" y="3712959"/>
                  </a:lnTo>
                  <a:lnTo>
                    <a:pt x="11010" y="2778277"/>
                  </a:lnTo>
                  <a:lnTo>
                    <a:pt x="945781" y="2778277"/>
                  </a:lnTo>
                  <a:lnTo>
                    <a:pt x="945781" y="2763774"/>
                  </a:lnTo>
                  <a:lnTo>
                    <a:pt x="11010" y="2763774"/>
                  </a:lnTo>
                  <a:lnTo>
                    <a:pt x="11010" y="1829003"/>
                  </a:lnTo>
                  <a:lnTo>
                    <a:pt x="945781" y="1829003"/>
                  </a:lnTo>
                  <a:lnTo>
                    <a:pt x="945781" y="1814512"/>
                  </a:lnTo>
                  <a:lnTo>
                    <a:pt x="11010" y="1814512"/>
                  </a:lnTo>
                  <a:lnTo>
                    <a:pt x="11010" y="879830"/>
                  </a:lnTo>
                  <a:lnTo>
                    <a:pt x="945781" y="879830"/>
                  </a:lnTo>
                  <a:lnTo>
                    <a:pt x="945781" y="865327"/>
                  </a:lnTo>
                  <a:lnTo>
                    <a:pt x="11010" y="865327"/>
                  </a:lnTo>
                  <a:lnTo>
                    <a:pt x="11010" y="0"/>
                  </a:lnTo>
                  <a:lnTo>
                    <a:pt x="0" y="0"/>
                  </a:lnTo>
                  <a:lnTo>
                    <a:pt x="0" y="10287000"/>
                  </a:lnTo>
                  <a:lnTo>
                    <a:pt x="11010" y="10287000"/>
                  </a:lnTo>
                  <a:lnTo>
                    <a:pt x="11010" y="9422600"/>
                  </a:lnTo>
                  <a:lnTo>
                    <a:pt x="945781" y="9422600"/>
                  </a:lnTo>
                  <a:lnTo>
                    <a:pt x="945781" y="10287000"/>
                  </a:lnTo>
                  <a:lnTo>
                    <a:pt x="960285" y="10287000"/>
                  </a:lnTo>
                  <a:lnTo>
                    <a:pt x="960285" y="9422600"/>
                  </a:lnTo>
                  <a:lnTo>
                    <a:pt x="1894954" y="9422600"/>
                  </a:lnTo>
                  <a:lnTo>
                    <a:pt x="1894954" y="10287000"/>
                  </a:lnTo>
                  <a:lnTo>
                    <a:pt x="1898154" y="10287000"/>
                  </a:lnTo>
                  <a:lnTo>
                    <a:pt x="1898154" y="865327"/>
                  </a:lnTo>
                  <a:lnTo>
                    <a:pt x="189815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03358" y="3971075"/>
            <a:ext cx="14878050" cy="600075"/>
          </a:xfrm>
          <a:custGeom>
            <a:avLst/>
            <a:gdLst/>
            <a:ahLst/>
            <a:cxnLst/>
            <a:rect l="l" t="t" r="r" b="b"/>
            <a:pathLst>
              <a:path w="14878050" h="600075">
                <a:moveTo>
                  <a:pt x="14878048" y="600074"/>
                </a:moveTo>
                <a:lnTo>
                  <a:pt x="0" y="600074"/>
                </a:lnTo>
                <a:lnTo>
                  <a:pt x="0" y="0"/>
                </a:lnTo>
                <a:lnTo>
                  <a:pt x="14878048" y="0"/>
                </a:lnTo>
                <a:lnTo>
                  <a:pt x="14878048" y="600074"/>
                </a:lnTo>
                <a:close/>
              </a:path>
            </a:pathLst>
          </a:custGeom>
          <a:solidFill>
            <a:srgbClr val="8F113D">
              <a:alpha val="1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03358" y="5158823"/>
            <a:ext cx="14878050" cy="600075"/>
          </a:xfrm>
          <a:custGeom>
            <a:avLst/>
            <a:gdLst/>
            <a:ahLst/>
            <a:cxnLst/>
            <a:rect l="l" t="t" r="r" b="b"/>
            <a:pathLst>
              <a:path w="14878050" h="600075">
                <a:moveTo>
                  <a:pt x="14878048" y="600074"/>
                </a:moveTo>
                <a:lnTo>
                  <a:pt x="0" y="600074"/>
                </a:lnTo>
                <a:lnTo>
                  <a:pt x="0" y="0"/>
                </a:lnTo>
                <a:lnTo>
                  <a:pt x="14878048" y="0"/>
                </a:lnTo>
                <a:lnTo>
                  <a:pt x="14878048" y="600074"/>
                </a:lnTo>
                <a:close/>
              </a:path>
            </a:pathLst>
          </a:custGeom>
          <a:solidFill>
            <a:srgbClr val="8F113D">
              <a:alpha val="1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03358" y="6346572"/>
            <a:ext cx="14878050" cy="600075"/>
          </a:xfrm>
          <a:custGeom>
            <a:avLst/>
            <a:gdLst/>
            <a:ahLst/>
            <a:cxnLst/>
            <a:rect l="l" t="t" r="r" b="b"/>
            <a:pathLst>
              <a:path w="14878050" h="600075">
                <a:moveTo>
                  <a:pt x="14878048" y="600074"/>
                </a:moveTo>
                <a:lnTo>
                  <a:pt x="0" y="600074"/>
                </a:lnTo>
                <a:lnTo>
                  <a:pt x="0" y="0"/>
                </a:lnTo>
                <a:lnTo>
                  <a:pt x="14878048" y="0"/>
                </a:lnTo>
                <a:lnTo>
                  <a:pt x="14878048" y="600074"/>
                </a:lnTo>
                <a:close/>
              </a:path>
            </a:pathLst>
          </a:custGeom>
          <a:solidFill>
            <a:srgbClr val="8F113D">
              <a:alpha val="1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03358" y="7534321"/>
            <a:ext cx="14878050" cy="600075"/>
          </a:xfrm>
          <a:custGeom>
            <a:avLst/>
            <a:gdLst/>
            <a:ahLst/>
            <a:cxnLst/>
            <a:rect l="l" t="t" r="r" b="b"/>
            <a:pathLst>
              <a:path w="14878050" h="600075">
                <a:moveTo>
                  <a:pt x="14878048" y="600074"/>
                </a:moveTo>
                <a:lnTo>
                  <a:pt x="0" y="600074"/>
                </a:lnTo>
                <a:lnTo>
                  <a:pt x="0" y="0"/>
                </a:lnTo>
                <a:lnTo>
                  <a:pt x="14878048" y="0"/>
                </a:lnTo>
                <a:lnTo>
                  <a:pt x="14878048" y="600074"/>
                </a:lnTo>
                <a:close/>
              </a:path>
            </a:pathLst>
          </a:custGeom>
          <a:solidFill>
            <a:srgbClr val="8F113D">
              <a:alpha val="1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03358" y="3367387"/>
            <a:ext cx="14881860" cy="0"/>
          </a:xfrm>
          <a:custGeom>
            <a:avLst/>
            <a:gdLst/>
            <a:ahLst/>
            <a:cxnLst/>
            <a:rect l="l" t="t" r="r" b="b"/>
            <a:pathLst>
              <a:path w="14881860">
                <a:moveTo>
                  <a:pt x="0" y="0"/>
                </a:moveTo>
                <a:lnTo>
                  <a:pt x="14881281" y="0"/>
                </a:lnTo>
              </a:path>
            </a:pathLst>
          </a:custGeom>
          <a:ln w="19049">
            <a:solidFill>
              <a:srgbClr val="8F113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03358" y="8136752"/>
            <a:ext cx="14881860" cy="19050"/>
          </a:xfrm>
          <a:custGeom>
            <a:avLst/>
            <a:gdLst/>
            <a:ahLst/>
            <a:cxnLst/>
            <a:rect l="l" t="t" r="r" b="b"/>
            <a:pathLst>
              <a:path w="14881860" h="19050">
                <a:moveTo>
                  <a:pt x="0" y="0"/>
                </a:moveTo>
                <a:lnTo>
                  <a:pt x="14881281" y="0"/>
                </a:lnTo>
                <a:lnTo>
                  <a:pt x="14881281" y="19049"/>
                </a:lnTo>
                <a:lnTo>
                  <a:pt x="0" y="19049"/>
                </a:lnTo>
                <a:lnTo>
                  <a:pt x="0" y="0"/>
                </a:lnTo>
                <a:close/>
              </a:path>
            </a:pathLst>
          </a:custGeom>
          <a:solidFill>
            <a:srgbClr val="8F113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190054" y="2722213"/>
            <a:ext cx="97218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spc="-50" dirty="0">
                <a:solidFill>
                  <a:srgbClr val="8F113D"/>
                </a:solidFill>
                <a:latin typeface="Tahoma"/>
                <a:cs typeface="Tahoma"/>
              </a:rPr>
              <a:t>Month</a:t>
            </a:r>
            <a:r>
              <a:rPr sz="2300" spc="-215" dirty="0">
                <a:solidFill>
                  <a:srgbClr val="8F113D"/>
                </a:solidFill>
                <a:latin typeface="Tahoma"/>
                <a:cs typeface="Tahoma"/>
              </a:rPr>
              <a:t> </a:t>
            </a:r>
            <a:r>
              <a:rPr sz="2300" spc="-515" dirty="0">
                <a:solidFill>
                  <a:srgbClr val="8F113D"/>
                </a:solidFill>
                <a:latin typeface="Tahoma"/>
                <a:cs typeface="Tahoma"/>
              </a:rPr>
              <a:t>1</a:t>
            </a:r>
            <a:endParaRPr sz="23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219812" y="2722213"/>
            <a:ext cx="102870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spc="-50" dirty="0">
                <a:solidFill>
                  <a:srgbClr val="8F113D"/>
                </a:solidFill>
                <a:latin typeface="Tahoma"/>
                <a:cs typeface="Tahoma"/>
              </a:rPr>
              <a:t>Month</a:t>
            </a:r>
            <a:r>
              <a:rPr sz="2300" spc="-215" dirty="0">
                <a:solidFill>
                  <a:srgbClr val="8F113D"/>
                </a:solidFill>
                <a:latin typeface="Tahoma"/>
                <a:cs typeface="Tahoma"/>
              </a:rPr>
              <a:t> </a:t>
            </a:r>
            <a:r>
              <a:rPr sz="2300" spc="-50" dirty="0">
                <a:solidFill>
                  <a:srgbClr val="8F113D"/>
                </a:solidFill>
                <a:latin typeface="Tahoma"/>
                <a:cs typeface="Tahoma"/>
              </a:rPr>
              <a:t>2</a:t>
            </a:r>
            <a:endParaRPr sz="23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176134" y="2722213"/>
            <a:ext cx="102298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spc="-50" dirty="0">
                <a:solidFill>
                  <a:srgbClr val="8F113D"/>
                </a:solidFill>
                <a:latin typeface="Tahoma"/>
                <a:cs typeface="Tahoma"/>
              </a:rPr>
              <a:t>Month</a:t>
            </a:r>
            <a:r>
              <a:rPr sz="2300" spc="-215" dirty="0">
                <a:solidFill>
                  <a:srgbClr val="8F113D"/>
                </a:solidFill>
                <a:latin typeface="Tahoma"/>
                <a:cs typeface="Tahoma"/>
              </a:rPr>
              <a:t> </a:t>
            </a:r>
            <a:r>
              <a:rPr sz="2300" spc="-50" dirty="0">
                <a:solidFill>
                  <a:srgbClr val="8F113D"/>
                </a:solidFill>
                <a:latin typeface="Tahoma"/>
                <a:cs typeface="Tahoma"/>
              </a:rPr>
              <a:t>3</a:t>
            </a:r>
            <a:endParaRPr sz="23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24482" y="2722213"/>
            <a:ext cx="1033144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spc="-50" dirty="0">
                <a:solidFill>
                  <a:srgbClr val="8F113D"/>
                </a:solidFill>
                <a:latin typeface="Tahoma"/>
                <a:cs typeface="Tahoma"/>
              </a:rPr>
              <a:t>Month</a:t>
            </a:r>
            <a:r>
              <a:rPr sz="2300" spc="-215" dirty="0">
                <a:solidFill>
                  <a:srgbClr val="8F113D"/>
                </a:solidFill>
                <a:latin typeface="Tahoma"/>
                <a:cs typeface="Tahoma"/>
              </a:rPr>
              <a:t> </a:t>
            </a:r>
            <a:r>
              <a:rPr sz="2300" spc="-50" dirty="0">
                <a:solidFill>
                  <a:srgbClr val="8F113D"/>
                </a:solidFill>
                <a:latin typeface="Tahoma"/>
                <a:cs typeface="Tahoma"/>
              </a:rPr>
              <a:t>4</a:t>
            </a:r>
            <a:endParaRPr sz="23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5083254" y="2722213"/>
            <a:ext cx="102235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spc="-50" dirty="0">
                <a:solidFill>
                  <a:srgbClr val="8F113D"/>
                </a:solidFill>
                <a:latin typeface="Tahoma"/>
                <a:cs typeface="Tahoma"/>
              </a:rPr>
              <a:t>Month</a:t>
            </a:r>
            <a:r>
              <a:rPr sz="2300" spc="-215" dirty="0">
                <a:solidFill>
                  <a:srgbClr val="8F113D"/>
                </a:solidFill>
                <a:latin typeface="Tahoma"/>
                <a:cs typeface="Tahoma"/>
              </a:rPr>
              <a:t> </a:t>
            </a:r>
            <a:r>
              <a:rPr sz="2300" spc="-50" dirty="0">
                <a:solidFill>
                  <a:srgbClr val="8F113D"/>
                </a:solidFill>
                <a:latin typeface="Tahoma"/>
                <a:cs typeface="Tahoma"/>
              </a:rPr>
              <a:t>5</a:t>
            </a:r>
            <a:endParaRPr sz="23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056102" y="2714563"/>
            <a:ext cx="76898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spc="-10" dirty="0">
                <a:solidFill>
                  <a:srgbClr val="8F113D"/>
                </a:solidFill>
                <a:latin typeface="Tahoma"/>
                <a:cs typeface="Tahoma"/>
              </a:rPr>
              <a:t>Tasks</a:t>
            </a:r>
            <a:endParaRPr sz="23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52400" y="3439398"/>
            <a:ext cx="6705600" cy="25135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ZA" sz="3200" dirty="0">
                <a:solidFill>
                  <a:srgbClr val="8F113D"/>
                </a:solidFill>
                <a:latin typeface="Tahoma"/>
                <a:cs typeface="Tahoma"/>
              </a:rPr>
              <a:t>Prototype ready ✅</a:t>
            </a:r>
          </a:p>
          <a:p>
            <a:pPr marL="469900" indent="-4572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ZA" sz="3200" dirty="0">
                <a:solidFill>
                  <a:srgbClr val="8F113D"/>
                </a:solidFill>
                <a:latin typeface="Tahoma"/>
                <a:cs typeface="Tahoma"/>
              </a:rPr>
              <a:t>Beta testing in 2 schools </a:t>
            </a:r>
          </a:p>
          <a:p>
            <a:pPr marL="469900" indent="-4572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ZA" sz="3200" dirty="0">
                <a:solidFill>
                  <a:srgbClr val="8F113D"/>
                </a:solidFill>
                <a:latin typeface="Tahoma"/>
                <a:cs typeface="Tahoma"/>
              </a:rPr>
              <a:t>🚀Next: Launch in app stores, scale regionally</a:t>
            </a:r>
          </a:p>
          <a:p>
            <a:pPr marL="469900" indent="-4572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ZA" sz="3200" dirty="0">
                <a:solidFill>
                  <a:srgbClr val="8F113D"/>
                </a:solidFill>
                <a:latin typeface="Tahoma"/>
                <a:cs typeface="Tahoma"/>
              </a:rPr>
              <a:t>Future: AI tutor, AR/VR math labs</a:t>
            </a:r>
            <a:endParaRPr sz="3200" dirty="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6673183" y="3426734"/>
            <a:ext cx="1972945" cy="485775"/>
          </a:xfrm>
          <a:custGeom>
            <a:avLst/>
            <a:gdLst/>
            <a:ahLst/>
            <a:cxnLst/>
            <a:rect l="l" t="t" r="r" b="b"/>
            <a:pathLst>
              <a:path w="1972945" h="485775">
                <a:moveTo>
                  <a:pt x="0" y="0"/>
                </a:moveTo>
                <a:lnTo>
                  <a:pt x="1972819" y="0"/>
                </a:lnTo>
                <a:lnTo>
                  <a:pt x="1972819" y="485774"/>
                </a:lnTo>
                <a:lnTo>
                  <a:pt x="0" y="485774"/>
                </a:lnTo>
                <a:lnTo>
                  <a:pt x="0" y="0"/>
                </a:lnTo>
                <a:close/>
              </a:path>
            </a:pathLst>
          </a:custGeom>
          <a:solidFill>
            <a:srgbClr val="8F113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659592" y="4029975"/>
            <a:ext cx="2972435" cy="485775"/>
          </a:xfrm>
          <a:custGeom>
            <a:avLst/>
            <a:gdLst/>
            <a:ahLst/>
            <a:cxnLst/>
            <a:rect l="l" t="t" r="r" b="b"/>
            <a:pathLst>
              <a:path w="2972434" h="485775">
                <a:moveTo>
                  <a:pt x="0" y="0"/>
                </a:moveTo>
                <a:lnTo>
                  <a:pt x="2972327" y="0"/>
                </a:lnTo>
                <a:lnTo>
                  <a:pt x="2972327" y="485774"/>
                </a:lnTo>
                <a:lnTo>
                  <a:pt x="0" y="485774"/>
                </a:lnTo>
                <a:lnTo>
                  <a:pt x="0" y="0"/>
                </a:lnTo>
                <a:close/>
              </a:path>
            </a:pathLst>
          </a:custGeom>
          <a:solidFill>
            <a:srgbClr val="0AB5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659592" y="4605739"/>
            <a:ext cx="2013585" cy="485775"/>
          </a:xfrm>
          <a:custGeom>
            <a:avLst/>
            <a:gdLst/>
            <a:ahLst/>
            <a:cxnLst/>
            <a:rect l="l" t="t" r="r" b="b"/>
            <a:pathLst>
              <a:path w="2013584" h="485775">
                <a:moveTo>
                  <a:pt x="0" y="0"/>
                </a:moveTo>
                <a:lnTo>
                  <a:pt x="2012984" y="0"/>
                </a:lnTo>
                <a:lnTo>
                  <a:pt x="2012984" y="485774"/>
                </a:lnTo>
                <a:lnTo>
                  <a:pt x="0" y="485774"/>
                </a:lnTo>
                <a:lnTo>
                  <a:pt x="0" y="0"/>
                </a:lnTo>
                <a:close/>
              </a:path>
            </a:pathLst>
          </a:custGeom>
          <a:solidFill>
            <a:srgbClr val="FF66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631284" y="6404756"/>
            <a:ext cx="2962910" cy="485775"/>
          </a:xfrm>
          <a:custGeom>
            <a:avLst/>
            <a:gdLst/>
            <a:ahLst/>
            <a:cxnLst/>
            <a:rect l="l" t="t" r="r" b="b"/>
            <a:pathLst>
              <a:path w="2962909" h="485775">
                <a:moveTo>
                  <a:pt x="0" y="0"/>
                </a:moveTo>
                <a:lnTo>
                  <a:pt x="2962913" y="0"/>
                </a:lnTo>
                <a:lnTo>
                  <a:pt x="2962913" y="485774"/>
                </a:lnTo>
                <a:lnTo>
                  <a:pt x="0" y="485774"/>
                </a:lnTo>
                <a:lnTo>
                  <a:pt x="0" y="0"/>
                </a:lnTo>
                <a:close/>
              </a:path>
            </a:pathLst>
          </a:custGeom>
          <a:solidFill>
            <a:srgbClr val="08316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4603758" y="6999076"/>
            <a:ext cx="1981200" cy="485775"/>
          </a:xfrm>
          <a:custGeom>
            <a:avLst/>
            <a:gdLst/>
            <a:ahLst/>
            <a:cxnLst/>
            <a:rect l="l" t="t" r="r" b="b"/>
            <a:pathLst>
              <a:path w="1981200" h="485775">
                <a:moveTo>
                  <a:pt x="0" y="0"/>
                </a:moveTo>
                <a:lnTo>
                  <a:pt x="1980882" y="0"/>
                </a:lnTo>
                <a:lnTo>
                  <a:pt x="1980882" y="485774"/>
                </a:lnTo>
                <a:lnTo>
                  <a:pt x="0" y="485774"/>
                </a:lnTo>
                <a:lnTo>
                  <a:pt x="0" y="0"/>
                </a:lnTo>
                <a:close/>
              </a:path>
            </a:pathLst>
          </a:custGeom>
          <a:solidFill>
            <a:srgbClr val="CF6E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598404" y="7592505"/>
            <a:ext cx="986790" cy="485775"/>
          </a:xfrm>
          <a:custGeom>
            <a:avLst/>
            <a:gdLst/>
            <a:ahLst/>
            <a:cxnLst/>
            <a:rect l="l" t="t" r="r" b="b"/>
            <a:pathLst>
              <a:path w="986790" h="485775">
                <a:moveTo>
                  <a:pt x="0" y="0"/>
                </a:moveTo>
                <a:lnTo>
                  <a:pt x="986236" y="0"/>
                </a:lnTo>
                <a:lnTo>
                  <a:pt x="986236" y="485774"/>
                </a:lnTo>
                <a:lnTo>
                  <a:pt x="0" y="485774"/>
                </a:lnTo>
                <a:lnTo>
                  <a:pt x="0" y="0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645367" y="5217007"/>
            <a:ext cx="3966845" cy="485775"/>
          </a:xfrm>
          <a:custGeom>
            <a:avLst/>
            <a:gdLst/>
            <a:ahLst/>
            <a:cxnLst/>
            <a:rect l="l" t="t" r="r" b="b"/>
            <a:pathLst>
              <a:path w="3966844" h="485775">
                <a:moveTo>
                  <a:pt x="0" y="0"/>
                </a:moveTo>
                <a:lnTo>
                  <a:pt x="3966800" y="0"/>
                </a:lnTo>
                <a:lnTo>
                  <a:pt x="3966800" y="485774"/>
                </a:lnTo>
                <a:lnTo>
                  <a:pt x="0" y="485774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672577" y="5812220"/>
            <a:ext cx="3945254" cy="485775"/>
          </a:xfrm>
          <a:custGeom>
            <a:avLst/>
            <a:gdLst/>
            <a:ahLst/>
            <a:cxnLst/>
            <a:rect l="l" t="t" r="r" b="b"/>
            <a:pathLst>
              <a:path w="3945255" h="485775">
                <a:moveTo>
                  <a:pt x="0" y="0"/>
                </a:moveTo>
                <a:lnTo>
                  <a:pt x="3944944" y="0"/>
                </a:lnTo>
                <a:lnTo>
                  <a:pt x="3944944" y="485774"/>
                </a:lnTo>
                <a:lnTo>
                  <a:pt x="0" y="485774"/>
                </a:lnTo>
                <a:lnTo>
                  <a:pt x="0" y="0"/>
                </a:lnTo>
                <a:close/>
              </a:path>
            </a:pathLst>
          </a:custGeom>
          <a:solidFill>
            <a:srgbClr val="00BE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>
            <a:spLocks noGrp="1"/>
          </p:cNvSpPr>
          <p:nvPr>
            <p:ph type="title"/>
          </p:nvPr>
        </p:nvSpPr>
        <p:spPr>
          <a:xfrm>
            <a:off x="1690658" y="330403"/>
            <a:ext cx="7388225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75" dirty="0"/>
              <a:t>Project</a:t>
            </a:r>
            <a:r>
              <a:rPr spc="-725" dirty="0"/>
              <a:t> </a:t>
            </a:r>
            <a:r>
              <a:rPr spc="-450" dirty="0"/>
              <a:t>Traction</a:t>
            </a:r>
          </a:p>
        </p:txBody>
      </p:sp>
      <p:sp>
        <p:nvSpPr>
          <p:cNvPr id="24" name="object 24"/>
          <p:cNvSpPr/>
          <p:nvPr/>
        </p:nvSpPr>
        <p:spPr>
          <a:xfrm>
            <a:off x="0" y="8998522"/>
            <a:ext cx="18286095" cy="1289050"/>
          </a:xfrm>
          <a:custGeom>
            <a:avLst/>
            <a:gdLst/>
            <a:ahLst/>
            <a:cxnLst/>
            <a:rect l="l" t="t" r="r" b="b"/>
            <a:pathLst>
              <a:path w="18286095" h="1289050">
                <a:moveTo>
                  <a:pt x="18285982" y="1288477"/>
                </a:moveTo>
                <a:lnTo>
                  <a:pt x="0" y="1288477"/>
                </a:lnTo>
                <a:lnTo>
                  <a:pt x="0" y="0"/>
                </a:lnTo>
                <a:lnTo>
                  <a:pt x="18285982" y="0"/>
                </a:lnTo>
                <a:lnTo>
                  <a:pt x="18285982" y="1288477"/>
                </a:lnTo>
                <a:close/>
              </a:path>
            </a:pathLst>
          </a:custGeom>
          <a:solidFill>
            <a:srgbClr val="8F113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17534146" y="9481161"/>
            <a:ext cx="32829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90" dirty="0">
                <a:latin typeface="Tahoma"/>
                <a:cs typeface="Tahoma"/>
              </a:rPr>
              <a:t>23</a:t>
            </a:r>
            <a:endParaRPr sz="2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</TotalTime>
  <Words>644</Words>
  <Application>Microsoft Office PowerPoint</Application>
  <PresentationFormat>Custom</PresentationFormat>
  <Paragraphs>119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Lucida Sans Unicode</vt:lpstr>
      <vt:lpstr>Tahoma</vt:lpstr>
      <vt:lpstr>Verdana</vt:lpstr>
      <vt:lpstr>Wingdings</vt:lpstr>
      <vt:lpstr>Office Theme</vt:lpstr>
      <vt:lpstr>PowerPoint Presentation</vt:lpstr>
      <vt:lpstr>PowerPoint Presentation</vt:lpstr>
      <vt:lpstr>Solution</vt:lpstr>
      <vt:lpstr>Product</vt:lpstr>
      <vt:lpstr>Target Market</vt:lpstr>
      <vt:lpstr>Market Size</vt:lpstr>
      <vt:lpstr>PowerPoint Presentation</vt:lpstr>
      <vt:lpstr>Competitive Advantage</vt:lpstr>
      <vt:lpstr>Project Traction</vt:lpstr>
      <vt:lpstr>Business Model</vt:lpstr>
      <vt:lpstr>Go To Market</vt:lpstr>
      <vt:lpstr>Social Impact</vt:lpstr>
      <vt:lpstr>Our Ask</vt:lpstr>
      <vt:lpstr>Team Members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PLP Standard Pitch Deck Template</dc:title>
  <dc:creator>Nelly Alili</dc:creator>
  <cp:keywords>DAGTAHxtlGI,BAF1Vz3WJyg,0</cp:keywords>
  <cp:lastModifiedBy>Nhlanhla  MAKHUBU  (GE NKUMBULO  S/S EDUCATOR)</cp:lastModifiedBy>
  <cp:revision>19</cp:revision>
  <dcterms:created xsi:type="dcterms:W3CDTF">2025-09-03T15:12:38Z</dcterms:created>
  <dcterms:modified xsi:type="dcterms:W3CDTF">2025-09-03T16:46:54Z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2025-09-02T00:00:00Z</vt:filetime>
  </property>
  <property fmtid="{D5CDD505-2E9C-101B-9397-08002B2CF9AE}" pid="3" name="Creator">
    <vt:lpwstr>Canva</vt:lpwstr>
  </property>
  <property fmtid="{D5CDD505-2E9C-101B-9397-08002B2CF9AE}" pid="4" name="LastSaved">
    <vt:filetime>2025-09-03T00:00:00Z</vt:filetime>
  </property>
  <property fmtid="{D5CDD505-2E9C-101B-9397-08002B2CF9AE}" pid="5" name="Producer">
    <vt:lpwstr>Canva</vt:lpwstr>
  </property>
</Properties>
</file>